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notesSlides/notesSlide1.xml" ContentType="application/vnd.openxmlformats-officedocument.presentationml.notesSlide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10" r:id="rId2"/>
    <p:sldId id="312" r:id="rId3"/>
    <p:sldId id="314" r:id="rId4"/>
    <p:sldId id="315" r:id="rId5"/>
    <p:sldId id="316" r:id="rId6"/>
    <p:sldId id="320" r:id="rId7"/>
    <p:sldId id="322" r:id="rId8"/>
    <p:sldId id="323" r:id="rId9"/>
    <p:sldId id="327" r:id="rId10"/>
    <p:sldId id="328" r:id="rId11"/>
    <p:sldId id="340" r:id="rId12"/>
    <p:sldId id="341" r:id="rId13"/>
    <p:sldId id="321" r:id="rId14"/>
    <p:sldId id="330" r:id="rId15"/>
    <p:sldId id="332" r:id="rId16"/>
    <p:sldId id="339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E2EA"/>
    <a:srgbClr val="5346FC"/>
    <a:srgbClr val="41F6FF"/>
    <a:srgbClr val="ED7D31"/>
    <a:srgbClr val="E6E6E6"/>
    <a:srgbClr val="14192E"/>
    <a:srgbClr val="121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05" autoAdjust="0"/>
    <p:restoredTop sz="94660"/>
  </p:normalViewPr>
  <p:slideViewPr>
    <p:cSldViewPr snapToGrid="0" showGuides="1">
      <p:cViewPr varScale="1">
        <p:scale>
          <a:sx n="121" d="100"/>
          <a:sy n="121" d="100"/>
        </p:scale>
        <p:origin x="58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45B00-FF3E-45E3-B26C-FCB42A5FABC5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DE5098-A8EB-49AF-B167-368E89E141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004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DE5098-A8EB-49AF-B167-368E89E1417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365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DE5098-A8EB-49AF-B167-368E89E1417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742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CF0E1E-28B8-49DA-8649-E63D798D5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FCCE27-A114-441D-A6CF-58C64C184F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9A67F9-F606-4262-A441-9C214334C0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2D9299-7FEE-4F52-A8E6-FFC7530B69C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5FACEA-F60D-4F07-9331-246A6A23D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ABCE58-CA04-4D29-BEB2-E8488C619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9DA410-BFA8-4918-B740-8381DDB7F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882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4298A-27DC-4A8B-AE79-787BD96E8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D90538-7BC3-46CA-9CB2-E027D2794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5FBC7E-53DF-4C42-9C31-0BEDE95F5D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2D9299-7FEE-4F52-A8E6-FFC7530B69C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FC81A5-B088-45CC-B139-0299D2CF3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4C1B5B-C06B-45A1-98ED-CCF5BCD0C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9DA410-BFA8-4918-B740-8381DDB7F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716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2512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4679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F390D0-61E7-4F89-8440-B5F442C6D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E53D7E-45AA-4BB5-A362-29D7B8FF4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0484CD-91DC-4476-95D4-CCD6A5EB62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2D9299-7FEE-4F52-A8E6-FFC7530B69C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897416-948F-4008-9BE0-1CD358DF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32D066-6B24-44B9-89BD-4220929DE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9DA410-BFA8-4918-B740-8381DDB7F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480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0DEF44-BABD-4B74-8704-6D5865FF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51D84C-1FD6-4FA0-A62A-714D417A7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F26CD4-2D0A-41FD-B557-C2D04F054B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F5EED8-410A-40E4-9D70-B161245B4E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2D9299-7FEE-4F52-A8E6-FFC7530B69C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BE25E3-A7A9-4F93-9E76-34F8AE970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ED7089-F756-4358-9674-C2F49866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9DA410-BFA8-4918-B740-8381DDB7F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399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AA77D-F073-43B0-8E67-91679BEDA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40CF35-3302-4EE1-8013-95AEC34ED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AF660C2-6E51-4234-9B84-E9FB5D95FA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4C3344A-87BE-45E6-8EC7-3EE220065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7ECEDFB-52B1-455E-AAE5-B6E27F021D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7514EAA-4FD2-4E93-8190-99D7FB11C0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2D9299-7FEE-4F52-A8E6-FFC7530B69C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874BA57-0CF3-4DBB-84FE-571528AC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BB45FD8-61C9-47AB-ADC7-EE4402EF9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9DA410-BFA8-4918-B740-8381DDB7F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539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C04FAD-C048-4028-86C3-55EC724C5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9FEA654-F005-447C-832E-90318E3FF8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2D9299-7FEE-4F52-A8E6-FFC7530B69C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318EF5-ECB7-4C1A-B08D-2CF0E8837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7FF4EE-E06F-439A-8E10-9625D28CB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9DA410-BFA8-4918-B740-8381DDB7F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2107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C1DA20A-9565-4026-B9A4-A3D0C15147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2D9299-7FEE-4F52-A8E6-FFC7530B69C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3FAC17F-72D4-4238-9CAC-722EC368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F6E698-DDCB-41A4-818C-586C9889F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9DA410-BFA8-4918-B740-8381DDB7F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8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A151CFD-B86B-47D8-9CFA-F9A3C3715B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76180" y="-8527"/>
            <a:ext cx="7017104" cy="695641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2288A3A-7027-4377-86DD-6FB2759D98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5348347" y="-8527"/>
            <a:ext cx="7017104" cy="695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37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4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1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4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8" dur="4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14492-1E41-4D14-A3F7-A2B1F86D3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6D66AAC-D5BD-4107-A588-D456AB8781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E0AB4AA-937F-4C8D-A6FB-4EEC092DC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5AA40C-210D-4DE1-B64A-1227BD032A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2D9299-7FEE-4F52-A8E6-FFC7530B69C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E77A9F-F523-48A5-91A3-9A35E12B9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CD56B5-B6A4-40A7-8F43-0E5C0BDF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9DA410-BFA8-4918-B740-8381DDB7F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454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154F868B-73EE-42D8-B199-54AD06524CD3}"/>
              </a:ext>
            </a:extLst>
          </p:cNvPr>
          <p:cNvSpPr/>
          <p:nvPr userDrawn="1"/>
        </p:nvSpPr>
        <p:spPr>
          <a:xfrm>
            <a:off x="6784258" y="-1356852"/>
            <a:ext cx="632021" cy="374342"/>
          </a:xfrm>
          <a:prstGeom prst="rect">
            <a:avLst/>
          </a:prstGeom>
          <a:solidFill>
            <a:srgbClr val="534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BDE25B3-997C-4224-BA2E-8A299481ACE3}"/>
              </a:ext>
            </a:extLst>
          </p:cNvPr>
          <p:cNvSpPr/>
          <p:nvPr userDrawn="1"/>
        </p:nvSpPr>
        <p:spPr>
          <a:xfrm>
            <a:off x="7856878" y="-1356852"/>
            <a:ext cx="632021" cy="374342"/>
          </a:xfrm>
          <a:prstGeom prst="rect">
            <a:avLst/>
          </a:prstGeom>
          <a:solidFill>
            <a:srgbClr val="55E2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B0DBB6A-8BAB-41BE-932B-9830BDDC3B33}"/>
              </a:ext>
            </a:extLst>
          </p:cNvPr>
          <p:cNvSpPr/>
          <p:nvPr userDrawn="1"/>
        </p:nvSpPr>
        <p:spPr>
          <a:xfrm>
            <a:off x="5799039" y="-1356852"/>
            <a:ext cx="632021" cy="374342"/>
          </a:xfrm>
          <a:prstGeom prst="rect">
            <a:avLst/>
          </a:prstGeom>
          <a:solidFill>
            <a:srgbClr val="141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5381796-37A1-4D06-BA49-A41CB56FB967}"/>
              </a:ext>
            </a:extLst>
          </p:cNvPr>
          <p:cNvCxnSpPr/>
          <p:nvPr userDrawn="1"/>
        </p:nvCxnSpPr>
        <p:spPr>
          <a:xfrm>
            <a:off x="-50088800" y="-19202400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B066B111-51E7-4F37-9336-8EF0F1162CD0}"/>
              </a:ext>
            </a:extLst>
          </p:cNvPr>
          <p:cNvCxnSpPr/>
          <p:nvPr userDrawn="1"/>
        </p:nvCxnSpPr>
        <p:spPr>
          <a:xfrm>
            <a:off x="54965600" y="31140400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445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7" Type="http://schemas.openxmlformats.org/officeDocument/2006/relationships/tags" Target="../tags/tag116.xml"/><Relationship Id="rId299" Type="http://schemas.openxmlformats.org/officeDocument/2006/relationships/tags" Target="../tags/tag298.xml"/><Relationship Id="rId21" Type="http://schemas.openxmlformats.org/officeDocument/2006/relationships/tags" Target="../tags/tag20.xml"/><Relationship Id="rId63" Type="http://schemas.openxmlformats.org/officeDocument/2006/relationships/tags" Target="../tags/tag62.xml"/><Relationship Id="rId159" Type="http://schemas.openxmlformats.org/officeDocument/2006/relationships/tags" Target="../tags/tag158.xml"/><Relationship Id="rId324" Type="http://schemas.openxmlformats.org/officeDocument/2006/relationships/tags" Target="../tags/tag323.xml"/><Relationship Id="rId366" Type="http://schemas.openxmlformats.org/officeDocument/2006/relationships/tags" Target="../tags/tag365.xml"/><Relationship Id="rId170" Type="http://schemas.openxmlformats.org/officeDocument/2006/relationships/tags" Target="../tags/tag169.xml"/><Relationship Id="rId226" Type="http://schemas.openxmlformats.org/officeDocument/2006/relationships/tags" Target="../tags/tag225.xml"/><Relationship Id="rId433" Type="http://schemas.openxmlformats.org/officeDocument/2006/relationships/tags" Target="../tags/tag432.xml"/><Relationship Id="rId268" Type="http://schemas.openxmlformats.org/officeDocument/2006/relationships/tags" Target="../tags/tag267.xml"/><Relationship Id="rId32" Type="http://schemas.openxmlformats.org/officeDocument/2006/relationships/tags" Target="../tags/tag31.xml"/><Relationship Id="rId74" Type="http://schemas.openxmlformats.org/officeDocument/2006/relationships/tags" Target="../tags/tag73.xml"/><Relationship Id="rId128" Type="http://schemas.openxmlformats.org/officeDocument/2006/relationships/tags" Target="../tags/tag127.xml"/><Relationship Id="rId335" Type="http://schemas.openxmlformats.org/officeDocument/2006/relationships/tags" Target="../tags/tag334.xml"/><Relationship Id="rId377" Type="http://schemas.openxmlformats.org/officeDocument/2006/relationships/tags" Target="../tags/tag376.xml"/><Relationship Id="rId5" Type="http://schemas.openxmlformats.org/officeDocument/2006/relationships/tags" Target="../tags/tag4.xml"/><Relationship Id="rId181" Type="http://schemas.openxmlformats.org/officeDocument/2006/relationships/tags" Target="../tags/tag180.xml"/><Relationship Id="rId237" Type="http://schemas.openxmlformats.org/officeDocument/2006/relationships/tags" Target="../tags/tag236.xml"/><Relationship Id="rId402" Type="http://schemas.openxmlformats.org/officeDocument/2006/relationships/tags" Target="../tags/tag401.xml"/><Relationship Id="rId279" Type="http://schemas.openxmlformats.org/officeDocument/2006/relationships/tags" Target="../tags/tag278.xml"/><Relationship Id="rId444" Type="http://schemas.openxmlformats.org/officeDocument/2006/relationships/tags" Target="../tags/tag443.xml"/><Relationship Id="rId43" Type="http://schemas.openxmlformats.org/officeDocument/2006/relationships/tags" Target="../tags/tag42.xml"/><Relationship Id="rId139" Type="http://schemas.openxmlformats.org/officeDocument/2006/relationships/tags" Target="../tags/tag138.xml"/><Relationship Id="rId290" Type="http://schemas.openxmlformats.org/officeDocument/2006/relationships/tags" Target="../tags/tag289.xml"/><Relationship Id="rId304" Type="http://schemas.openxmlformats.org/officeDocument/2006/relationships/tags" Target="../tags/tag303.xml"/><Relationship Id="rId346" Type="http://schemas.openxmlformats.org/officeDocument/2006/relationships/tags" Target="../tags/tag345.xml"/><Relationship Id="rId388" Type="http://schemas.openxmlformats.org/officeDocument/2006/relationships/tags" Target="../tags/tag387.xml"/><Relationship Id="rId85" Type="http://schemas.openxmlformats.org/officeDocument/2006/relationships/tags" Target="../tags/tag84.xml"/><Relationship Id="rId150" Type="http://schemas.openxmlformats.org/officeDocument/2006/relationships/tags" Target="../tags/tag149.xml"/><Relationship Id="rId192" Type="http://schemas.openxmlformats.org/officeDocument/2006/relationships/tags" Target="../tags/tag191.xml"/><Relationship Id="rId206" Type="http://schemas.openxmlformats.org/officeDocument/2006/relationships/tags" Target="../tags/tag205.xml"/><Relationship Id="rId413" Type="http://schemas.openxmlformats.org/officeDocument/2006/relationships/tags" Target="../tags/tag412.xml"/><Relationship Id="rId248" Type="http://schemas.openxmlformats.org/officeDocument/2006/relationships/tags" Target="../tags/tag247.xml"/><Relationship Id="rId455" Type="http://schemas.openxmlformats.org/officeDocument/2006/relationships/image" Target="../media/image3.png"/><Relationship Id="rId12" Type="http://schemas.openxmlformats.org/officeDocument/2006/relationships/tags" Target="../tags/tag11.xml"/><Relationship Id="rId108" Type="http://schemas.openxmlformats.org/officeDocument/2006/relationships/tags" Target="../tags/tag107.xml"/><Relationship Id="rId315" Type="http://schemas.openxmlformats.org/officeDocument/2006/relationships/tags" Target="../tags/tag314.xml"/><Relationship Id="rId357" Type="http://schemas.openxmlformats.org/officeDocument/2006/relationships/tags" Target="../tags/tag356.xml"/><Relationship Id="rId54" Type="http://schemas.openxmlformats.org/officeDocument/2006/relationships/tags" Target="../tags/tag53.xml"/><Relationship Id="rId96" Type="http://schemas.openxmlformats.org/officeDocument/2006/relationships/tags" Target="../tags/tag95.xml"/><Relationship Id="rId161" Type="http://schemas.openxmlformats.org/officeDocument/2006/relationships/tags" Target="../tags/tag160.xml"/><Relationship Id="rId217" Type="http://schemas.openxmlformats.org/officeDocument/2006/relationships/tags" Target="../tags/tag216.xml"/><Relationship Id="rId399" Type="http://schemas.openxmlformats.org/officeDocument/2006/relationships/tags" Target="../tags/tag398.xml"/><Relationship Id="rId259" Type="http://schemas.openxmlformats.org/officeDocument/2006/relationships/tags" Target="../tags/tag258.xml"/><Relationship Id="rId424" Type="http://schemas.openxmlformats.org/officeDocument/2006/relationships/tags" Target="../tags/tag423.xml"/><Relationship Id="rId23" Type="http://schemas.openxmlformats.org/officeDocument/2006/relationships/tags" Target="../tags/tag22.xml"/><Relationship Id="rId119" Type="http://schemas.openxmlformats.org/officeDocument/2006/relationships/tags" Target="../tags/tag118.xml"/><Relationship Id="rId270" Type="http://schemas.openxmlformats.org/officeDocument/2006/relationships/tags" Target="../tags/tag269.xml"/><Relationship Id="rId326" Type="http://schemas.openxmlformats.org/officeDocument/2006/relationships/tags" Target="../tags/tag325.xml"/><Relationship Id="rId65" Type="http://schemas.openxmlformats.org/officeDocument/2006/relationships/tags" Target="../tags/tag64.xml"/><Relationship Id="rId130" Type="http://schemas.openxmlformats.org/officeDocument/2006/relationships/tags" Target="../tags/tag129.xml"/><Relationship Id="rId368" Type="http://schemas.openxmlformats.org/officeDocument/2006/relationships/tags" Target="../tags/tag367.xml"/><Relationship Id="rId172" Type="http://schemas.openxmlformats.org/officeDocument/2006/relationships/tags" Target="../tags/tag171.xml"/><Relationship Id="rId228" Type="http://schemas.openxmlformats.org/officeDocument/2006/relationships/tags" Target="../tags/tag227.xml"/><Relationship Id="rId435" Type="http://schemas.openxmlformats.org/officeDocument/2006/relationships/tags" Target="../tags/tag434.xml"/><Relationship Id="rId281" Type="http://schemas.openxmlformats.org/officeDocument/2006/relationships/tags" Target="../tags/tag280.xml"/><Relationship Id="rId337" Type="http://schemas.openxmlformats.org/officeDocument/2006/relationships/tags" Target="../tags/tag336.xml"/><Relationship Id="rId34" Type="http://schemas.openxmlformats.org/officeDocument/2006/relationships/tags" Target="../tags/tag33.xml"/><Relationship Id="rId76" Type="http://schemas.openxmlformats.org/officeDocument/2006/relationships/tags" Target="../tags/tag75.xml"/><Relationship Id="rId141" Type="http://schemas.openxmlformats.org/officeDocument/2006/relationships/tags" Target="../tags/tag140.xml"/><Relationship Id="rId379" Type="http://schemas.openxmlformats.org/officeDocument/2006/relationships/tags" Target="../tags/tag378.xml"/><Relationship Id="rId7" Type="http://schemas.openxmlformats.org/officeDocument/2006/relationships/tags" Target="../tags/tag6.xml"/><Relationship Id="rId183" Type="http://schemas.openxmlformats.org/officeDocument/2006/relationships/tags" Target="../tags/tag182.xml"/><Relationship Id="rId239" Type="http://schemas.openxmlformats.org/officeDocument/2006/relationships/tags" Target="../tags/tag238.xml"/><Relationship Id="rId390" Type="http://schemas.openxmlformats.org/officeDocument/2006/relationships/tags" Target="../tags/tag389.xml"/><Relationship Id="rId404" Type="http://schemas.openxmlformats.org/officeDocument/2006/relationships/tags" Target="../tags/tag403.xml"/><Relationship Id="rId446" Type="http://schemas.openxmlformats.org/officeDocument/2006/relationships/tags" Target="../tags/tag445.xml"/><Relationship Id="rId250" Type="http://schemas.openxmlformats.org/officeDocument/2006/relationships/tags" Target="../tags/tag249.xml"/><Relationship Id="rId292" Type="http://schemas.openxmlformats.org/officeDocument/2006/relationships/tags" Target="../tags/tag291.xml"/><Relationship Id="rId306" Type="http://schemas.openxmlformats.org/officeDocument/2006/relationships/tags" Target="../tags/tag305.xml"/><Relationship Id="rId45" Type="http://schemas.openxmlformats.org/officeDocument/2006/relationships/tags" Target="../tags/tag44.xml"/><Relationship Id="rId87" Type="http://schemas.openxmlformats.org/officeDocument/2006/relationships/tags" Target="../tags/tag86.xml"/><Relationship Id="rId110" Type="http://schemas.openxmlformats.org/officeDocument/2006/relationships/tags" Target="../tags/tag109.xml"/><Relationship Id="rId348" Type="http://schemas.openxmlformats.org/officeDocument/2006/relationships/tags" Target="../tags/tag347.xml"/><Relationship Id="rId152" Type="http://schemas.openxmlformats.org/officeDocument/2006/relationships/tags" Target="../tags/tag151.xml"/><Relationship Id="rId194" Type="http://schemas.openxmlformats.org/officeDocument/2006/relationships/tags" Target="../tags/tag193.xml"/><Relationship Id="rId208" Type="http://schemas.openxmlformats.org/officeDocument/2006/relationships/tags" Target="../tags/tag207.xml"/><Relationship Id="rId415" Type="http://schemas.openxmlformats.org/officeDocument/2006/relationships/tags" Target="../tags/tag414.xml"/><Relationship Id="rId457" Type="http://schemas.openxmlformats.org/officeDocument/2006/relationships/image" Target="../media/image4.png"/><Relationship Id="rId261" Type="http://schemas.openxmlformats.org/officeDocument/2006/relationships/tags" Target="../tags/tag260.xml"/><Relationship Id="rId14" Type="http://schemas.openxmlformats.org/officeDocument/2006/relationships/tags" Target="../tags/tag13.xml"/><Relationship Id="rId56" Type="http://schemas.openxmlformats.org/officeDocument/2006/relationships/tags" Target="../tags/tag55.xml"/><Relationship Id="rId317" Type="http://schemas.openxmlformats.org/officeDocument/2006/relationships/tags" Target="../tags/tag316.xml"/><Relationship Id="rId359" Type="http://schemas.openxmlformats.org/officeDocument/2006/relationships/tags" Target="../tags/tag358.xml"/><Relationship Id="rId98" Type="http://schemas.openxmlformats.org/officeDocument/2006/relationships/tags" Target="../tags/tag97.xml"/><Relationship Id="rId121" Type="http://schemas.openxmlformats.org/officeDocument/2006/relationships/tags" Target="../tags/tag120.xml"/><Relationship Id="rId163" Type="http://schemas.openxmlformats.org/officeDocument/2006/relationships/tags" Target="../tags/tag162.xml"/><Relationship Id="rId219" Type="http://schemas.openxmlformats.org/officeDocument/2006/relationships/tags" Target="../tags/tag218.xml"/><Relationship Id="rId370" Type="http://schemas.openxmlformats.org/officeDocument/2006/relationships/tags" Target="../tags/tag369.xml"/><Relationship Id="rId426" Type="http://schemas.openxmlformats.org/officeDocument/2006/relationships/tags" Target="../tags/tag425.xml"/><Relationship Id="rId230" Type="http://schemas.openxmlformats.org/officeDocument/2006/relationships/tags" Target="../tags/tag229.xml"/><Relationship Id="rId25" Type="http://schemas.openxmlformats.org/officeDocument/2006/relationships/tags" Target="../tags/tag24.xml"/><Relationship Id="rId67" Type="http://schemas.openxmlformats.org/officeDocument/2006/relationships/tags" Target="../tags/tag66.xml"/><Relationship Id="rId272" Type="http://schemas.openxmlformats.org/officeDocument/2006/relationships/tags" Target="../tags/tag271.xml"/><Relationship Id="rId328" Type="http://schemas.openxmlformats.org/officeDocument/2006/relationships/tags" Target="../tags/tag327.xml"/><Relationship Id="rId132" Type="http://schemas.openxmlformats.org/officeDocument/2006/relationships/tags" Target="../tags/tag131.xml"/><Relationship Id="rId174" Type="http://schemas.openxmlformats.org/officeDocument/2006/relationships/tags" Target="../tags/tag173.xml"/><Relationship Id="rId381" Type="http://schemas.openxmlformats.org/officeDocument/2006/relationships/tags" Target="../tags/tag380.xml"/><Relationship Id="rId241" Type="http://schemas.openxmlformats.org/officeDocument/2006/relationships/tags" Target="../tags/tag240.xml"/><Relationship Id="rId437" Type="http://schemas.openxmlformats.org/officeDocument/2006/relationships/tags" Target="../tags/tag436.xml"/><Relationship Id="rId36" Type="http://schemas.openxmlformats.org/officeDocument/2006/relationships/tags" Target="../tags/tag35.xml"/><Relationship Id="rId283" Type="http://schemas.openxmlformats.org/officeDocument/2006/relationships/tags" Target="../tags/tag282.xml"/><Relationship Id="rId339" Type="http://schemas.openxmlformats.org/officeDocument/2006/relationships/tags" Target="../tags/tag338.xml"/><Relationship Id="rId78" Type="http://schemas.openxmlformats.org/officeDocument/2006/relationships/tags" Target="../tags/tag77.xml"/><Relationship Id="rId101" Type="http://schemas.openxmlformats.org/officeDocument/2006/relationships/tags" Target="../tags/tag100.xml"/><Relationship Id="rId143" Type="http://schemas.openxmlformats.org/officeDocument/2006/relationships/tags" Target="../tags/tag142.xml"/><Relationship Id="rId185" Type="http://schemas.openxmlformats.org/officeDocument/2006/relationships/tags" Target="../tags/tag184.xml"/><Relationship Id="rId350" Type="http://schemas.openxmlformats.org/officeDocument/2006/relationships/tags" Target="../tags/tag349.xml"/><Relationship Id="rId406" Type="http://schemas.openxmlformats.org/officeDocument/2006/relationships/tags" Target="../tags/tag405.xml"/><Relationship Id="rId9" Type="http://schemas.openxmlformats.org/officeDocument/2006/relationships/tags" Target="../tags/tag8.xml"/><Relationship Id="rId210" Type="http://schemas.openxmlformats.org/officeDocument/2006/relationships/tags" Target="../tags/tag209.xml"/><Relationship Id="rId392" Type="http://schemas.openxmlformats.org/officeDocument/2006/relationships/tags" Target="../tags/tag391.xml"/><Relationship Id="rId448" Type="http://schemas.openxmlformats.org/officeDocument/2006/relationships/tags" Target="../tags/tag447.xml"/><Relationship Id="rId252" Type="http://schemas.openxmlformats.org/officeDocument/2006/relationships/tags" Target="../tags/tag251.xml"/><Relationship Id="rId294" Type="http://schemas.openxmlformats.org/officeDocument/2006/relationships/tags" Target="../tags/tag293.xml"/><Relationship Id="rId308" Type="http://schemas.openxmlformats.org/officeDocument/2006/relationships/tags" Target="../tags/tag307.xml"/><Relationship Id="rId47" Type="http://schemas.openxmlformats.org/officeDocument/2006/relationships/tags" Target="../tags/tag46.xml"/><Relationship Id="rId89" Type="http://schemas.openxmlformats.org/officeDocument/2006/relationships/tags" Target="../tags/tag88.xml"/><Relationship Id="rId112" Type="http://schemas.openxmlformats.org/officeDocument/2006/relationships/tags" Target="../tags/tag111.xml"/><Relationship Id="rId154" Type="http://schemas.openxmlformats.org/officeDocument/2006/relationships/tags" Target="../tags/tag153.xml"/><Relationship Id="rId361" Type="http://schemas.openxmlformats.org/officeDocument/2006/relationships/tags" Target="../tags/tag360.xml"/><Relationship Id="rId196" Type="http://schemas.openxmlformats.org/officeDocument/2006/relationships/tags" Target="../tags/tag195.xml"/><Relationship Id="rId417" Type="http://schemas.openxmlformats.org/officeDocument/2006/relationships/tags" Target="../tags/tag416.xml"/><Relationship Id="rId16" Type="http://schemas.openxmlformats.org/officeDocument/2006/relationships/tags" Target="../tags/tag15.xml"/><Relationship Id="rId221" Type="http://schemas.openxmlformats.org/officeDocument/2006/relationships/tags" Target="../tags/tag220.xml"/><Relationship Id="rId263" Type="http://schemas.openxmlformats.org/officeDocument/2006/relationships/tags" Target="../tags/tag262.xml"/><Relationship Id="rId319" Type="http://schemas.openxmlformats.org/officeDocument/2006/relationships/tags" Target="../tags/tag318.xml"/><Relationship Id="rId58" Type="http://schemas.openxmlformats.org/officeDocument/2006/relationships/tags" Target="../tags/tag57.xml"/><Relationship Id="rId123" Type="http://schemas.openxmlformats.org/officeDocument/2006/relationships/tags" Target="../tags/tag122.xml"/><Relationship Id="rId330" Type="http://schemas.openxmlformats.org/officeDocument/2006/relationships/tags" Target="../tags/tag329.xml"/><Relationship Id="rId165" Type="http://schemas.openxmlformats.org/officeDocument/2006/relationships/tags" Target="../tags/tag164.xml"/><Relationship Id="rId372" Type="http://schemas.openxmlformats.org/officeDocument/2006/relationships/tags" Target="../tags/tag371.xml"/><Relationship Id="rId428" Type="http://schemas.openxmlformats.org/officeDocument/2006/relationships/tags" Target="../tags/tag427.xml"/><Relationship Id="rId232" Type="http://schemas.openxmlformats.org/officeDocument/2006/relationships/tags" Target="../tags/tag231.xml"/><Relationship Id="rId274" Type="http://schemas.openxmlformats.org/officeDocument/2006/relationships/tags" Target="../tags/tag273.xml"/><Relationship Id="rId27" Type="http://schemas.openxmlformats.org/officeDocument/2006/relationships/tags" Target="../tags/tag26.xml"/><Relationship Id="rId69" Type="http://schemas.openxmlformats.org/officeDocument/2006/relationships/tags" Target="../tags/tag68.xml"/><Relationship Id="rId134" Type="http://schemas.openxmlformats.org/officeDocument/2006/relationships/tags" Target="../tags/tag133.xml"/><Relationship Id="rId80" Type="http://schemas.openxmlformats.org/officeDocument/2006/relationships/tags" Target="../tags/tag79.xml"/><Relationship Id="rId176" Type="http://schemas.openxmlformats.org/officeDocument/2006/relationships/tags" Target="../tags/tag175.xml"/><Relationship Id="rId341" Type="http://schemas.openxmlformats.org/officeDocument/2006/relationships/tags" Target="../tags/tag340.xml"/><Relationship Id="rId383" Type="http://schemas.openxmlformats.org/officeDocument/2006/relationships/tags" Target="../tags/tag382.xml"/><Relationship Id="rId439" Type="http://schemas.openxmlformats.org/officeDocument/2006/relationships/tags" Target="../tags/tag438.xml"/><Relationship Id="rId201" Type="http://schemas.openxmlformats.org/officeDocument/2006/relationships/tags" Target="../tags/tag200.xml"/><Relationship Id="rId243" Type="http://schemas.openxmlformats.org/officeDocument/2006/relationships/tags" Target="../tags/tag242.xml"/><Relationship Id="rId285" Type="http://schemas.openxmlformats.org/officeDocument/2006/relationships/tags" Target="../tags/tag284.xml"/><Relationship Id="rId450" Type="http://schemas.openxmlformats.org/officeDocument/2006/relationships/tags" Target="../tags/tag449.xml"/><Relationship Id="rId38" Type="http://schemas.openxmlformats.org/officeDocument/2006/relationships/tags" Target="../tags/tag37.xml"/><Relationship Id="rId103" Type="http://schemas.openxmlformats.org/officeDocument/2006/relationships/tags" Target="../tags/tag102.xml"/><Relationship Id="rId310" Type="http://schemas.openxmlformats.org/officeDocument/2006/relationships/tags" Target="../tags/tag309.xml"/><Relationship Id="rId91" Type="http://schemas.openxmlformats.org/officeDocument/2006/relationships/tags" Target="../tags/tag90.xml"/><Relationship Id="rId145" Type="http://schemas.openxmlformats.org/officeDocument/2006/relationships/tags" Target="../tags/tag144.xml"/><Relationship Id="rId187" Type="http://schemas.openxmlformats.org/officeDocument/2006/relationships/tags" Target="../tags/tag186.xml"/><Relationship Id="rId352" Type="http://schemas.openxmlformats.org/officeDocument/2006/relationships/tags" Target="../tags/tag351.xml"/><Relationship Id="rId394" Type="http://schemas.openxmlformats.org/officeDocument/2006/relationships/tags" Target="../tags/tag393.xml"/><Relationship Id="rId408" Type="http://schemas.openxmlformats.org/officeDocument/2006/relationships/tags" Target="../tags/tag407.xml"/><Relationship Id="rId212" Type="http://schemas.openxmlformats.org/officeDocument/2006/relationships/tags" Target="../tags/tag211.xml"/><Relationship Id="rId254" Type="http://schemas.openxmlformats.org/officeDocument/2006/relationships/tags" Target="../tags/tag253.xml"/><Relationship Id="rId49" Type="http://schemas.openxmlformats.org/officeDocument/2006/relationships/tags" Target="../tags/tag48.xml"/><Relationship Id="rId114" Type="http://schemas.openxmlformats.org/officeDocument/2006/relationships/tags" Target="../tags/tag113.xml"/><Relationship Id="rId296" Type="http://schemas.openxmlformats.org/officeDocument/2006/relationships/tags" Target="../tags/tag295.xml"/><Relationship Id="rId60" Type="http://schemas.openxmlformats.org/officeDocument/2006/relationships/tags" Target="../tags/tag59.xml"/><Relationship Id="rId156" Type="http://schemas.openxmlformats.org/officeDocument/2006/relationships/tags" Target="../tags/tag155.xml"/><Relationship Id="rId198" Type="http://schemas.openxmlformats.org/officeDocument/2006/relationships/tags" Target="../tags/tag197.xml"/><Relationship Id="rId321" Type="http://schemas.openxmlformats.org/officeDocument/2006/relationships/tags" Target="../tags/tag320.xml"/><Relationship Id="rId363" Type="http://schemas.openxmlformats.org/officeDocument/2006/relationships/tags" Target="../tags/tag362.xml"/><Relationship Id="rId419" Type="http://schemas.openxmlformats.org/officeDocument/2006/relationships/tags" Target="../tags/tag418.xml"/><Relationship Id="rId223" Type="http://schemas.openxmlformats.org/officeDocument/2006/relationships/tags" Target="../tags/tag222.xml"/><Relationship Id="rId430" Type="http://schemas.openxmlformats.org/officeDocument/2006/relationships/tags" Target="../tags/tag429.xml"/><Relationship Id="rId18" Type="http://schemas.openxmlformats.org/officeDocument/2006/relationships/tags" Target="../tags/tag17.xml"/><Relationship Id="rId265" Type="http://schemas.openxmlformats.org/officeDocument/2006/relationships/tags" Target="../tags/tag264.xml"/><Relationship Id="rId125" Type="http://schemas.openxmlformats.org/officeDocument/2006/relationships/tags" Target="../tags/tag124.xml"/><Relationship Id="rId167" Type="http://schemas.openxmlformats.org/officeDocument/2006/relationships/tags" Target="../tags/tag166.xml"/><Relationship Id="rId332" Type="http://schemas.openxmlformats.org/officeDocument/2006/relationships/tags" Target="../tags/tag331.xml"/><Relationship Id="rId374" Type="http://schemas.openxmlformats.org/officeDocument/2006/relationships/tags" Target="../tags/tag373.xml"/><Relationship Id="rId71" Type="http://schemas.openxmlformats.org/officeDocument/2006/relationships/tags" Target="../tags/tag70.xml"/><Relationship Id="rId234" Type="http://schemas.openxmlformats.org/officeDocument/2006/relationships/tags" Target="../tags/tag233.xml"/><Relationship Id="rId2" Type="http://schemas.openxmlformats.org/officeDocument/2006/relationships/audio" Target="../media/media1.mp3"/><Relationship Id="rId29" Type="http://schemas.openxmlformats.org/officeDocument/2006/relationships/tags" Target="../tags/tag28.xml"/><Relationship Id="rId255" Type="http://schemas.openxmlformats.org/officeDocument/2006/relationships/tags" Target="../tags/tag254.xml"/><Relationship Id="rId276" Type="http://schemas.openxmlformats.org/officeDocument/2006/relationships/tags" Target="../tags/tag275.xml"/><Relationship Id="rId297" Type="http://schemas.openxmlformats.org/officeDocument/2006/relationships/tags" Target="../tags/tag296.xml"/><Relationship Id="rId441" Type="http://schemas.openxmlformats.org/officeDocument/2006/relationships/tags" Target="../tags/tag440.xml"/><Relationship Id="rId40" Type="http://schemas.openxmlformats.org/officeDocument/2006/relationships/tags" Target="../tags/tag39.xml"/><Relationship Id="rId115" Type="http://schemas.openxmlformats.org/officeDocument/2006/relationships/tags" Target="../tags/tag114.xml"/><Relationship Id="rId136" Type="http://schemas.openxmlformats.org/officeDocument/2006/relationships/tags" Target="../tags/tag135.xml"/><Relationship Id="rId157" Type="http://schemas.openxmlformats.org/officeDocument/2006/relationships/tags" Target="../tags/tag156.xml"/><Relationship Id="rId178" Type="http://schemas.openxmlformats.org/officeDocument/2006/relationships/tags" Target="../tags/tag177.xml"/><Relationship Id="rId301" Type="http://schemas.openxmlformats.org/officeDocument/2006/relationships/tags" Target="../tags/tag300.xml"/><Relationship Id="rId322" Type="http://schemas.openxmlformats.org/officeDocument/2006/relationships/tags" Target="../tags/tag321.xml"/><Relationship Id="rId343" Type="http://schemas.openxmlformats.org/officeDocument/2006/relationships/tags" Target="../tags/tag342.xml"/><Relationship Id="rId364" Type="http://schemas.openxmlformats.org/officeDocument/2006/relationships/tags" Target="../tags/tag363.xml"/><Relationship Id="rId61" Type="http://schemas.openxmlformats.org/officeDocument/2006/relationships/tags" Target="../tags/tag60.xml"/><Relationship Id="rId82" Type="http://schemas.openxmlformats.org/officeDocument/2006/relationships/tags" Target="../tags/tag81.xml"/><Relationship Id="rId199" Type="http://schemas.openxmlformats.org/officeDocument/2006/relationships/tags" Target="../tags/tag198.xml"/><Relationship Id="rId203" Type="http://schemas.openxmlformats.org/officeDocument/2006/relationships/tags" Target="../tags/tag202.xml"/><Relationship Id="rId385" Type="http://schemas.openxmlformats.org/officeDocument/2006/relationships/tags" Target="../tags/tag384.xml"/><Relationship Id="rId19" Type="http://schemas.openxmlformats.org/officeDocument/2006/relationships/tags" Target="../tags/tag18.xml"/><Relationship Id="rId224" Type="http://schemas.openxmlformats.org/officeDocument/2006/relationships/tags" Target="../tags/tag223.xml"/><Relationship Id="rId245" Type="http://schemas.openxmlformats.org/officeDocument/2006/relationships/tags" Target="../tags/tag244.xml"/><Relationship Id="rId266" Type="http://schemas.openxmlformats.org/officeDocument/2006/relationships/tags" Target="../tags/tag265.xml"/><Relationship Id="rId287" Type="http://schemas.openxmlformats.org/officeDocument/2006/relationships/tags" Target="../tags/tag286.xml"/><Relationship Id="rId410" Type="http://schemas.openxmlformats.org/officeDocument/2006/relationships/tags" Target="../tags/tag409.xml"/><Relationship Id="rId431" Type="http://schemas.openxmlformats.org/officeDocument/2006/relationships/tags" Target="../tags/tag430.xml"/><Relationship Id="rId452" Type="http://schemas.openxmlformats.org/officeDocument/2006/relationships/tags" Target="../tags/tag451.xml"/><Relationship Id="rId30" Type="http://schemas.openxmlformats.org/officeDocument/2006/relationships/tags" Target="../tags/tag29.xml"/><Relationship Id="rId105" Type="http://schemas.openxmlformats.org/officeDocument/2006/relationships/tags" Target="../tags/tag104.xml"/><Relationship Id="rId126" Type="http://schemas.openxmlformats.org/officeDocument/2006/relationships/tags" Target="../tags/tag125.xml"/><Relationship Id="rId147" Type="http://schemas.openxmlformats.org/officeDocument/2006/relationships/tags" Target="../tags/tag146.xml"/><Relationship Id="rId168" Type="http://schemas.openxmlformats.org/officeDocument/2006/relationships/tags" Target="../tags/tag167.xml"/><Relationship Id="rId312" Type="http://schemas.openxmlformats.org/officeDocument/2006/relationships/tags" Target="../tags/tag311.xml"/><Relationship Id="rId333" Type="http://schemas.openxmlformats.org/officeDocument/2006/relationships/tags" Target="../tags/tag332.xml"/><Relationship Id="rId354" Type="http://schemas.openxmlformats.org/officeDocument/2006/relationships/tags" Target="../tags/tag353.xml"/><Relationship Id="rId51" Type="http://schemas.openxmlformats.org/officeDocument/2006/relationships/tags" Target="../tags/tag50.xml"/><Relationship Id="rId72" Type="http://schemas.openxmlformats.org/officeDocument/2006/relationships/tags" Target="../tags/tag71.xml"/><Relationship Id="rId93" Type="http://schemas.openxmlformats.org/officeDocument/2006/relationships/tags" Target="../tags/tag92.xml"/><Relationship Id="rId189" Type="http://schemas.openxmlformats.org/officeDocument/2006/relationships/tags" Target="../tags/tag188.xml"/><Relationship Id="rId375" Type="http://schemas.openxmlformats.org/officeDocument/2006/relationships/tags" Target="../tags/tag374.xml"/><Relationship Id="rId396" Type="http://schemas.openxmlformats.org/officeDocument/2006/relationships/tags" Target="../tags/tag395.xml"/><Relationship Id="rId3" Type="http://schemas.openxmlformats.org/officeDocument/2006/relationships/tags" Target="../tags/tag2.xml"/><Relationship Id="rId214" Type="http://schemas.openxmlformats.org/officeDocument/2006/relationships/tags" Target="../tags/tag213.xml"/><Relationship Id="rId235" Type="http://schemas.openxmlformats.org/officeDocument/2006/relationships/tags" Target="../tags/tag234.xml"/><Relationship Id="rId256" Type="http://schemas.openxmlformats.org/officeDocument/2006/relationships/tags" Target="../tags/tag255.xml"/><Relationship Id="rId277" Type="http://schemas.openxmlformats.org/officeDocument/2006/relationships/tags" Target="../tags/tag276.xml"/><Relationship Id="rId298" Type="http://schemas.openxmlformats.org/officeDocument/2006/relationships/tags" Target="../tags/tag297.xml"/><Relationship Id="rId400" Type="http://schemas.openxmlformats.org/officeDocument/2006/relationships/tags" Target="../tags/tag399.xml"/><Relationship Id="rId421" Type="http://schemas.openxmlformats.org/officeDocument/2006/relationships/tags" Target="../tags/tag420.xml"/><Relationship Id="rId442" Type="http://schemas.openxmlformats.org/officeDocument/2006/relationships/tags" Target="../tags/tag441.xml"/><Relationship Id="rId116" Type="http://schemas.openxmlformats.org/officeDocument/2006/relationships/tags" Target="../tags/tag115.xml"/><Relationship Id="rId137" Type="http://schemas.openxmlformats.org/officeDocument/2006/relationships/tags" Target="../tags/tag136.xml"/><Relationship Id="rId158" Type="http://schemas.openxmlformats.org/officeDocument/2006/relationships/tags" Target="../tags/tag157.xml"/><Relationship Id="rId302" Type="http://schemas.openxmlformats.org/officeDocument/2006/relationships/tags" Target="../tags/tag301.xml"/><Relationship Id="rId323" Type="http://schemas.openxmlformats.org/officeDocument/2006/relationships/tags" Target="../tags/tag322.xml"/><Relationship Id="rId344" Type="http://schemas.openxmlformats.org/officeDocument/2006/relationships/tags" Target="../tags/tag343.xml"/><Relationship Id="rId20" Type="http://schemas.openxmlformats.org/officeDocument/2006/relationships/tags" Target="../tags/tag19.xml"/><Relationship Id="rId41" Type="http://schemas.openxmlformats.org/officeDocument/2006/relationships/tags" Target="../tags/tag40.xml"/><Relationship Id="rId62" Type="http://schemas.openxmlformats.org/officeDocument/2006/relationships/tags" Target="../tags/tag61.xml"/><Relationship Id="rId83" Type="http://schemas.openxmlformats.org/officeDocument/2006/relationships/tags" Target="../tags/tag82.xml"/><Relationship Id="rId179" Type="http://schemas.openxmlformats.org/officeDocument/2006/relationships/tags" Target="../tags/tag178.xml"/><Relationship Id="rId365" Type="http://schemas.openxmlformats.org/officeDocument/2006/relationships/tags" Target="../tags/tag364.xml"/><Relationship Id="rId386" Type="http://schemas.openxmlformats.org/officeDocument/2006/relationships/tags" Target="../tags/tag385.xml"/><Relationship Id="rId190" Type="http://schemas.openxmlformats.org/officeDocument/2006/relationships/tags" Target="../tags/tag189.xml"/><Relationship Id="rId204" Type="http://schemas.openxmlformats.org/officeDocument/2006/relationships/tags" Target="../tags/tag203.xml"/><Relationship Id="rId225" Type="http://schemas.openxmlformats.org/officeDocument/2006/relationships/tags" Target="../tags/tag224.xml"/><Relationship Id="rId246" Type="http://schemas.openxmlformats.org/officeDocument/2006/relationships/tags" Target="../tags/tag245.xml"/><Relationship Id="rId267" Type="http://schemas.openxmlformats.org/officeDocument/2006/relationships/tags" Target="../tags/tag266.xml"/><Relationship Id="rId288" Type="http://schemas.openxmlformats.org/officeDocument/2006/relationships/tags" Target="../tags/tag287.xml"/><Relationship Id="rId411" Type="http://schemas.openxmlformats.org/officeDocument/2006/relationships/tags" Target="../tags/tag410.xml"/><Relationship Id="rId432" Type="http://schemas.openxmlformats.org/officeDocument/2006/relationships/tags" Target="../tags/tag431.xml"/><Relationship Id="rId453" Type="http://schemas.openxmlformats.org/officeDocument/2006/relationships/slideLayout" Target="../slideLayouts/slideLayout8.xml"/><Relationship Id="rId106" Type="http://schemas.openxmlformats.org/officeDocument/2006/relationships/tags" Target="../tags/tag105.xml"/><Relationship Id="rId127" Type="http://schemas.openxmlformats.org/officeDocument/2006/relationships/tags" Target="../tags/tag126.xml"/><Relationship Id="rId313" Type="http://schemas.openxmlformats.org/officeDocument/2006/relationships/tags" Target="../tags/tag312.xml"/><Relationship Id="rId10" Type="http://schemas.openxmlformats.org/officeDocument/2006/relationships/tags" Target="../tags/tag9.xml"/><Relationship Id="rId31" Type="http://schemas.openxmlformats.org/officeDocument/2006/relationships/tags" Target="../tags/tag30.xml"/><Relationship Id="rId52" Type="http://schemas.openxmlformats.org/officeDocument/2006/relationships/tags" Target="../tags/tag51.xml"/><Relationship Id="rId73" Type="http://schemas.openxmlformats.org/officeDocument/2006/relationships/tags" Target="../tags/tag72.xml"/><Relationship Id="rId94" Type="http://schemas.openxmlformats.org/officeDocument/2006/relationships/tags" Target="../tags/tag93.xml"/><Relationship Id="rId148" Type="http://schemas.openxmlformats.org/officeDocument/2006/relationships/tags" Target="../tags/tag147.xml"/><Relationship Id="rId169" Type="http://schemas.openxmlformats.org/officeDocument/2006/relationships/tags" Target="../tags/tag168.xml"/><Relationship Id="rId334" Type="http://schemas.openxmlformats.org/officeDocument/2006/relationships/tags" Target="../tags/tag333.xml"/><Relationship Id="rId355" Type="http://schemas.openxmlformats.org/officeDocument/2006/relationships/tags" Target="../tags/tag354.xml"/><Relationship Id="rId376" Type="http://schemas.openxmlformats.org/officeDocument/2006/relationships/tags" Target="../tags/tag375.xml"/><Relationship Id="rId397" Type="http://schemas.openxmlformats.org/officeDocument/2006/relationships/tags" Target="../tags/tag396.xml"/><Relationship Id="rId4" Type="http://schemas.openxmlformats.org/officeDocument/2006/relationships/tags" Target="../tags/tag3.xml"/><Relationship Id="rId180" Type="http://schemas.openxmlformats.org/officeDocument/2006/relationships/tags" Target="../tags/tag179.xml"/><Relationship Id="rId215" Type="http://schemas.openxmlformats.org/officeDocument/2006/relationships/tags" Target="../tags/tag214.xml"/><Relationship Id="rId236" Type="http://schemas.openxmlformats.org/officeDocument/2006/relationships/tags" Target="../tags/tag235.xml"/><Relationship Id="rId257" Type="http://schemas.openxmlformats.org/officeDocument/2006/relationships/tags" Target="../tags/tag256.xml"/><Relationship Id="rId278" Type="http://schemas.openxmlformats.org/officeDocument/2006/relationships/tags" Target="../tags/tag277.xml"/><Relationship Id="rId401" Type="http://schemas.openxmlformats.org/officeDocument/2006/relationships/tags" Target="../tags/tag400.xml"/><Relationship Id="rId422" Type="http://schemas.openxmlformats.org/officeDocument/2006/relationships/tags" Target="../tags/tag421.xml"/><Relationship Id="rId443" Type="http://schemas.openxmlformats.org/officeDocument/2006/relationships/tags" Target="../tags/tag442.xml"/><Relationship Id="rId303" Type="http://schemas.openxmlformats.org/officeDocument/2006/relationships/tags" Target="../tags/tag302.xml"/><Relationship Id="rId42" Type="http://schemas.openxmlformats.org/officeDocument/2006/relationships/tags" Target="../tags/tag41.xml"/><Relationship Id="rId84" Type="http://schemas.openxmlformats.org/officeDocument/2006/relationships/tags" Target="../tags/tag83.xml"/><Relationship Id="rId138" Type="http://schemas.openxmlformats.org/officeDocument/2006/relationships/tags" Target="../tags/tag137.xml"/><Relationship Id="rId345" Type="http://schemas.openxmlformats.org/officeDocument/2006/relationships/tags" Target="../tags/tag344.xml"/><Relationship Id="rId387" Type="http://schemas.openxmlformats.org/officeDocument/2006/relationships/tags" Target="../tags/tag386.xml"/><Relationship Id="rId191" Type="http://schemas.openxmlformats.org/officeDocument/2006/relationships/tags" Target="../tags/tag190.xml"/><Relationship Id="rId205" Type="http://schemas.openxmlformats.org/officeDocument/2006/relationships/tags" Target="../tags/tag204.xml"/><Relationship Id="rId247" Type="http://schemas.openxmlformats.org/officeDocument/2006/relationships/tags" Target="../tags/tag246.xml"/><Relationship Id="rId412" Type="http://schemas.openxmlformats.org/officeDocument/2006/relationships/tags" Target="../tags/tag411.xml"/><Relationship Id="rId107" Type="http://schemas.openxmlformats.org/officeDocument/2006/relationships/tags" Target="../tags/tag106.xml"/><Relationship Id="rId289" Type="http://schemas.openxmlformats.org/officeDocument/2006/relationships/tags" Target="../tags/tag288.xml"/><Relationship Id="rId454" Type="http://schemas.openxmlformats.org/officeDocument/2006/relationships/notesSlide" Target="../notesSlides/notesSlide1.xml"/><Relationship Id="rId11" Type="http://schemas.openxmlformats.org/officeDocument/2006/relationships/tags" Target="../tags/tag10.xml"/><Relationship Id="rId53" Type="http://schemas.openxmlformats.org/officeDocument/2006/relationships/tags" Target="../tags/tag52.xml"/><Relationship Id="rId149" Type="http://schemas.openxmlformats.org/officeDocument/2006/relationships/tags" Target="../tags/tag148.xml"/><Relationship Id="rId314" Type="http://schemas.openxmlformats.org/officeDocument/2006/relationships/tags" Target="../tags/tag313.xml"/><Relationship Id="rId356" Type="http://schemas.openxmlformats.org/officeDocument/2006/relationships/tags" Target="../tags/tag355.xml"/><Relationship Id="rId398" Type="http://schemas.openxmlformats.org/officeDocument/2006/relationships/tags" Target="../tags/tag397.xml"/><Relationship Id="rId95" Type="http://schemas.openxmlformats.org/officeDocument/2006/relationships/tags" Target="../tags/tag94.xml"/><Relationship Id="rId160" Type="http://schemas.openxmlformats.org/officeDocument/2006/relationships/tags" Target="../tags/tag159.xml"/><Relationship Id="rId216" Type="http://schemas.openxmlformats.org/officeDocument/2006/relationships/tags" Target="../tags/tag215.xml"/><Relationship Id="rId423" Type="http://schemas.openxmlformats.org/officeDocument/2006/relationships/tags" Target="../tags/tag422.xml"/><Relationship Id="rId258" Type="http://schemas.openxmlformats.org/officeDocument/2006/relationships/tags" Target="../tags/tag257.xml"/><Relationship Id="rId22" Type="http://schemas.openxmlformats.org/officeDocument/2006/relationships/tags" Target="../tags/tag21.xml"/><Relationship Id="rId64" Type="http://schemas.openxmlformats.org/officeDocument/2006/relationships/tags" Target="../tags/tag63.xml"/><Relationship Id="rId118" Type="http://schemas.openxmlformats.org/officeDocument/2006/relationships/tags" Target="../tags/tag117.xml"/><Relationship Id="rId325" Type="http://schemas.openxmlformats.org/officeDocument/2006/relationships/tags" Target="../tags/tag324.xml"/><Relationship Id="rId367" Type="http://schemas.openxmlformats.org/officeDocument/2006/relationships/tags" Target="../tags/tag366.xml"/><Relationship Id="rId171" Type="http://schemas.openxmlformats.org/officeDocument/2006/relationships/tags" Target="../tags/tag170.xml"/><Relationship Id="rId227" Type="http://schemas.openxmlformats.org/officeDocument/2006/relationships/tags" Target="../tags/tag226.xml"/><Relationship Id="rId269" Type="http://schemas.openxmlformats.org/officeDocument/2006/relationships/tags" Target="../tags/tag268.xml"/><Relationship Id="rId434" Type="http://schemas.openxmlformats.org/officeDocument/2006/relationships/tags" Target="../tags/tag433.xml"/><Relationship Id="rId33" Type="http://schemas.openxmlformats.org/officeDocument/2006/relationships/tags" Target="../tags/tag32.xml"/><Relationship Id="rId129" Type="http://schemas.openxmlformats.org/officeDocument/2006/relationships/tags" Target="../tags/tag128.xml"/><Relationship Id="rId280" Type="http://schemas.openxmlformats.org/officeDocument/2006/relationships/tags" Target="../tags/tag279.xml"/><Relationship Id="rId336" Type="http://schemas.openxmlformats.org/officeDocument/2006/relationships/tags" Target="../tags/tag335.xml"/><Relationship Id="rId75" Type="http://schemas.openxmlformats.org/officeDocument/2006/relationships/tags" Target="../tags/tag74.xml"/><Relationship Id="rId140" Type="http://schemas.openxmlformats.org/officeDocument/2006/relationships/tags" Target="../tags/tag139.xml"/><Relationship Id="rId182" Type="http://schemas.openxmlformats.org/officeDocument/2006/relationships/tags" Target="../tags/tag181.xml"/><Relationship Id="rId378" Type="http://schemas.openxmlformats.org/officeDocument/2006/relationships/tags" Target="../tags/tag377.xml"/><Relationship Id="rId403" Type="http://schemas.openxmlformats.org/officeDocument/2006/relationships/tags" Target="../tags/tag402.xml"/><Relationship Id="rId6" Type="http://schemas.openxmlformats.org/officeDocument/2006/relationships/tags" Target="../tags/tag5.xml"/><Relationship Id="rId238" Type="http://schemas.openxmlformats.org/officeDocument/2006/relationships/tags" Target="../tags/tag237.xml"/><Relationship Id="rId445" Type="http://schemas.openxmlformats.org/officeDocument/2006/relationships/tags" Target="../tags/tag444.xml"/><Relationship Id="rId291" Type="http://schemas.openxmlformats.org/officeDocument/2006/relationships/tags" Target="../tags/tag290.xml"/><Relationship Id="rId305" Type="http://schemas.openxmlformats.org/officeDocument/2006/relationships/tags" Target="../tags/tag304.xml"/><Relationship Id="rId347" Type="http://schemas.openxmlformats.org/officeDocument/2006/relationships/tags" Target="../tags/tag346.xml"/><Relationship Id="rId44" Type="http://schemas.openxmlformats.org/officeDocument/2006/relationships/tags" Target="../tags/tag43.xml"/><Relationship Id="rId86" Type="http://schemas.openxmlformats.org/officeDocument/2006/relationships/tags" Target="../tags/tag85.xml"/><Relationship Id="rId151" Type="http://schemas.openxmlformats.org/officeDocument/2006/relationships/tags" Target="../tags/tag150.xml"/><Relationship Id="rId389" Type="http://schemas.openxmlformats.org/officeDocument/2006/relationships/tags" Target="../tags/tag388.xml"/><Relationship Id="rId193" Type="http://schemas.openxmlformats.org/officeDocument/2006/relationships/tags" Target="../tags/tag192.xml"/><Relationship Id="rId207" Type="http://schemas.openxmlformats.org/officeDocument/2006/relationships/tags" Target="../tags/tag206.xml"/><Relationship Id="rId249" Type="http://schemas.openxmlformats.org/officeDocument/2006/relationships/tags" Target="../tags/tag248.xml"/><Relationship Id="rId414" Type="http://schemas.openxmlformats.org/officeDocument/2006/relationships/tags" Target="../tags/tag413.xml"/><Relationship Id="rId456" Type="http://schemas.microsoft.com/office/2007/relationships/hdphoto" Target="../media/hdphoto1.wdp"/><Relationship Id="rId13" Type="http://schemas.openxmlformats.org/officeDocument/2006/relationships/tags" Target="../tags/tag12.xml"/><Relationship Id="rId109" Type="http://schemas.openxmlformats.org/officeDocument/2006/relationships/tags" Target="../tags/tag108.xml"/><Relationship Id="rId260" Type="http://schemas.openxmlformats.org/officeDocument/2006/relationships/tags" Target="../tags/tag259.xml"/><Relationship Id="rId316" Type="http://schemas.openxmlformats.org/officeDocument/2006/relationships/tags" Target="../tags/tag315.xml"/><Relationship Id="rId55" Type="http://schemas.openxmlformats.org/officeDocument/2006/relationships/tags" Target="../tags/tag54.xml"/><Relationship Id="rId97" Type="http://schemas.openxmlformats.org/officeDocument/2006/relationships/tags" Target="../tags/tag96.xml"/><Relationship Id="rId120" Type="http://schemas.openxmlformats.org/officeDocument/2006/relationships/tags" Target="../tags/tag119.xml"/><Relationship Id="rId358" Type="http://schemas.openxmlformats.org/officeDocument/2006/relationships/tags" Target="../tags/tag357.xml"/><Relationship Id="rId162" Type="http://schemas.openxmlformats.org/officeDocument/2006/relationships/tags" Target="../tags/tag161.xml"/><Relationship Id="rId218" Type="http://schemas.openxmlformats.org/officeDocument/2006/relationships/tags" Target="../tags/tag217.xml"/><Relationship Id="rId425" Type="http://schemas.openxmlformats.org/officeDocument/2006/relationships/tags" Target="../tags/tag424.xml"/><Relationship Id="rId271" Type="http://schemas.openxmlformats.org/officeDocument/2006/relationships/tags" Target="../tags/tag270.xml"/><Relationship Id="rId24" Type="http://schemas.openxmlformats.org/officeDocument/2006/relationships/tags" Target="../tags/tag23.xml"/><Relationship Id="rId66" Type="http://schemas.openxmlformats.org/officeDocument/2006/relationships/tags" Target="../tags/tag65.xml"/><Relationship Id="rId131" Type="http://schemas.openxmlformats.org/officeDocument/2006/relationships/tags" Target="../tags/tag130.xml"/><Relationship Id="rId327" Type="http://schemas.openxmlformats.org/officeDocument/2006/relationships/tags" Target="../tags/tag326.xml"/><Relationship Id="rId369" Type="http://schemas.openxmlformats.org/officeDocument/2006/relationships/tags" Target="../tags/tag368.xml"/><Relationship Id="rId173" Type="http://schemas.openxmlformats.org/officeDocument/2006/relationships/tags" Target="../tags/tag172.xml"/><Relationship Id="rId229" Type="http://schemas.openxmlformats.org/officeDocument/2006/relationships/tags" Target="../tags/tag228.xml"/><Relationship Id="rId380" Type="http://schemas.openxmlformats.org/officeDocument/2006/relationships/tags" Target="../tags/tag379.xml"/><Relationship Id="rId436" Type="http://schemas.openxmlformats.org/officeDocument/2006/relationships/tags" Target="../tags/tag435.xml"/><Relationship Id="rId240" Type="http://schemas.openxmlformats.org/officeDocument/2006/relationships/tags" Target="../tags/tag239.xml"/><Relationship Id="rId35" Type="http://schemas.openxmlformats.org/officeDocument/2006/relationships/tags" Target="../tags/tag34.xml"/><Relationship Id="rId77" Type="http://schemas.openxmlformats.org/officeDocument/2006/relationships/tags" Target="../tags/tag76.xml"/><Relationship Id="rId100" Type="http://schemas.openxmlformats.org/officeDocument/2006/relationships/tags" Target="../tags/tag99.xml"/><Relationship Id="rId282" Type="http://schemas.openxmlformats.org/officeDocument/2006/relationships/tags" Target="../tags/tag281.xml"/><Relationship Id="rId338" Type="http://schemas.openxmlformats.org/officeDocument/2006/relationships/tags" Target="../tags/tag337.xml"/><Relationship Id="rId8" Type="http://schemas.openxmlformats.org/officeDocument/2006/relationships/tags" Target="../tags/tag7.xml"/><Relationship Id="rId142" Type="http://schemas.openxmlformats.org/officeDocument/2006/relationships/tags" Target="../tags/tag141.xml"/><Relationship Id="rId184" Type="http://schemas.openxmlformats.org/officeDocument/2006/relationships/tags" Target="../tags/tag183.xml"/><Relationship Id="rId391" Type="http://schemas.openxmlformats.org/officeDocument/2006/relationships/tags" Target="../tags/tag390.xml"/><Relationship Id="rId405" Type="http://schemas.openxmlformats.org/officeDocument/2006/relationships/tags" Target="../tags/tag404.xml"/><Relationship Id="rId447" Type="http://schemas.openxmlformats.org/officeDocument/2006/relationships/tags" Target="../tags/tag446.xml"/><Relationship Id="rId251" Type="http://schemas.openxmlformats.org/officeDocument/2006/relationships/tags" Target="../tags/tag250.xml"/><Relationship Id="rId46" Type="http://schemas.openxmlformats.org/officeDocument/2006/relationships/tags" Target="../tags/tag45.xml"/><Relationship Id="rId293" Type="http://schemas.openxmlformats.org/officeDocument/2006/relationships/tags" Target="../tags/tag292.xml"/><Relationship Id="rId307" Type="http://schemas.openxmlformats.org/officeDocument/2006/relationships/tags" Target="../tags/tag306.xml"/><Relationship Id="rId349" Type="http://schemas.openxmlformats.org/officeDocument/2006/relationships/tags" Target="../tags/tag348.xml"/><Relationship Id="rId88" Type="http://schemas.openxmlformats.org/officeDocument/2006/relationships/tags" Target="../tags/tag87.xml"/><Relationship Id="rId111" Type="http://schemas.openxmlformats.org/officeDocument/2006/relationships/tags" Target="../tags/tag110.xml"/><Relationship Id="rId153" Type="http://schemas.openxmlformats.org/officeDocument/2006/relationships/tags" Target="../tags/tag152.xml"/><Relationship Id="rId195" Type="http://schemas.openxmlformats.org/officeDocument/2006/relationships/tags" Target="../tags/tag194.xml"/><Relationship Id="rId209" Type="http://schemas.openxmlformats.org/officeDocument/2006/relationships/tags" Target="../tags/tag208.xml"/><Relationship Id="rId360" Type="http://schemas.openxmlformats.org/officeDocument/2006/relationships/tags" Target="../tags/tag359.xml"/><Relationship Id="rId416" Type="http://schemas.openxmlformats.org/officeDocument/2006/relationships/tags" Target="../tags/tag415.xml"/><Relationship Id="rId220" Type="http://schemas.openxmlformats.org/officeDocument/2006/relationships/tags" Target="../tags/tag219.xml"/><Relationship Id="rId15" Type="http://schemas.openxmlformats.org/officeDocument/2006/relationships/tags" Target="../tags/tag14.xml"/><Relationship Id="rId57" Type="http://schemas.openxmlformats.org/officeDocument/2006/relationships/tags" Target="../tags/tag56.xml"/><Relationship Id="rId262" Type="http://schemas.openxmlformats.org/officeDocument/2006/relationships/tags" Target="../tags/tag261.xml"/><Relationship Id="rId318" Type="http://schemas.openxmlformats.org/officeDocument/2006/relationships/tags" Target="../tags/tag317.xml"/><Relationship Id="rId99" Type="http://schemas.openxmlformats.org/officeDocument/2006/relationships/tags" Target="../tags/tag98.xml"/><Relationship Id="rId122" Type="http://schemas.openxmlformats.org/officeDocument/2006/relationships/tags" Target="../tags/tag121.xml"/><Relationship Id="rId164" Type="http://schemas.openxmlformats.org/officeDocument/2006/relationships/tags" Target="../tags/tag163.xml"/><Relationship Id="rId371" Type="http://schemas.openxmlformats.org/officeDocument/2006/relationships/tags" Target="../tags/tag370.xml"/><Relationship Id="rId427" Type="http://schemas.openxmlformats.org/officeDocument/2006/relationships/tags" Target="../tags/tag426.xml"/><Relationship Id="rId26" Type="http://schemas.openxmlformats.org/officeDocument/2006/relationships/tags" Target="../tags/tag25.xml"/><Relationship Id="rId231" Type="http://schemas.openxmlformats.org/officeDocument/2006/relationships/tags" Target="../tags/tag230.xml"/><Relationship Id="rId273" Type="http://schemas.openxmlformats.org/officeDocument/2006/relationships/tags" Target="../tags/tag272.xml"/><Relationship Id="rId329" Type="http://schemas.openxmlformats.org/officeDocument/2006/relationships/tags" Target="../tags/tag328.xml"/><Relationship Id="rId68" Type="http://schemas.openxmlformats.org/officeDocument/2006/relationships/tags" Target="../tags/tag67.xml"/><Relationship Id="rId133" Type="http://schemas.openxmlformats.org/officeDocument/2006/relationships/tags" Target="../tags/tag132.xml"/><Relationship Id="rId175" Type="http://schemas.openxmlformats.org/officeDocument/2006/relationships/tags" Target="../tags/tag174.xml"/><Relationship Id="rId340" Type="http://schemas.openxmlformats.org/officeDocument/2006/relationships/tags" Target="../tags/tag339.xml"/><Relationship Id="rId200" Type="http://schemas.openxmlformats.org/officeDocument/2006/relationships/tags" Target="../tags/tag199.xml"/><Relationship Id="rId382" Type="http://schemas.openxmlformats.org/officeDocument/2006/relationships/tags" Target="../tags/tag381.xml"/><Relationship Id="rId438" Type="http://schemas.openxmlformats.org/officeDocument/2006/relationships/tags" Target="../tags/tag437.xml"/><Relationship Id="rId242" Type="http://schemas.openxmlformats.org/officeDocument/2006/relationships/tags" Target="../tags/tag241.xml"/><Relationship Id="rId284" Type="http://schemas.openxmlformats.org/officeDocument/2006/relationships/tags" Target="../tags/tag283.xml"/><Relationship Id="rId37" Type="http://schemas.openxmlformats.org/officeDocument/2006/relationships/tags" Target="../tags/tag36.xml"/><Relationship Id="rId79" Type="http://schemas.openxmlformats.org/officeDocument/2006/relationships/tags" Target="../tags/tag78.xml"/><Relationship Id="rId102" Type="http://schemas.openxmlformats.org/officeDocument/2006/relationships/tags" Target="../tags/tag101.xml"/><Relationship Id="rId144" Type="http://schemas.openxmlformats.org/officeDocument/2006/relationships/tags" Target="../tags/tag143.xml"/><Relationship Id="rId90" Type="http://schemas.openxmlformats.org/officeDocument/2006/relationships/tags" Target="../tags/tag89.xml"/><Relationship Id="rId186" Type="http://schemas.openxmlformats.org/officeDocument/2006/relationships/tags" Target="../tags/tag185.xml"/><Relationship Id="rId351" Type="http://schemas.openxmlformats.org/officeDocument/2006/relationships/tags" Target="../tags/tag350.xml"/><Relationship Id="rId393" Type="http://schemas.openxmlformats.org/officeDocument/2006/relationships/tags" Target="../tags/tag392.xml"/><Relationship Id="rId407" Type="http://schemas.openxmlformats.org/officeDocument/2006/relationships/tags" Target="../tags/tag406.xml"/><Relationship Id="rId449" Type="http://schemas.openxmlformats.org/officeDocument/2006/relationships/tags" Target="../tags/tag448.xml"/><Relationship Id="rId211" Type="http://schemas.openxmlformats.org/officeDocument/2006/relationships/tags" Target="../tags/tag210.xml"/><Relationship Id="rId253" Type="http://schemas.openxmlformats.org/officeDocument/2006/relationships/tags" Target="../tags/tag252.xml"/><Relationship Id="rId295" Type="http://schemas.openxmlformats.org/officeDocument/2006/relationships/tags" Target="../tags/tag294.xml"/><Relationship Id="rId309" Type="http://schemas.openxmlformats.org/officeDocument/2006/relationships/tags" Target="../tags/tag308.xml"/><Relationship Id="rId48" Type="http://schemas.openxmlformats.org/officeDocument/2006/relationships/tags" Target="../tags/tag47.xml"/><Relationship Id="rId113" Type="http://schemas.openxmlformats.org/officeDocument/2006/relationships/tags" Target="../tags/tag112.xml"/><Relationship Id="rId320" Type="http://schemas.openxmlformats.org/officeDocument/2006/relationships/tags" Target="../tags/tag319.xml"/><Relationship Id="rId155" Type="http://schemas.openxmlformats.org/officeDocument/2006/relationships/tags" Target="../tags/tag154.xml"/><Relationship Id="rId197" Type="http://schemas.openxmlformats.org/officeDocument/2006/relationships/tags" Target="../tags/tag196.xml"/><Relationship Id="rId362" Type="http://schemas.openxmlformats.org/officeDocument/2006/relationships/tags" Target="../tags/tag361.xml"/><Relationship Id="rId418" Type="http://schemas.openxmlformats.org/officeDocument/2006/relationships/tags" Target="../tags/tag417.xml"/><Relationship Id="rId222" Type="http://schemas.openxmlformats.org/officeDocument/2006/relationships/tags" Target="../tags/tag221.xml"/><Relationship Id="rId264" Type="http://schemas.openxmlformats.org/officeDocument/2006/relationships/tags" Target="../tags/tag263.xml"/><Relationship Id="rId17" Type="http://schemas.openxmlformats.org/officeDocument/2006/relationships/tags" Target="../tags/tag16.xml"/><Relationship Id="rId59" Type="http://schemas.openxmlformats.org/officeDocument/2006/relationships/tags" Target="../tags/tag58.xml"/><Relationship Id="rId124" Type="http://schemas.openxmlformats.org/officeDocument/2006/relationships/tags" Target="../tags/tag123.xml"/><Relationship Id="rId70" Type="http://schemas.openxmlformats.org/officeDocument/2006/relationships/tags" Target="../tags/tag69.xml"/><Relationship Id="rId166" Type="http://schemas.openxmlformats.org/officeDocument/2006/relationships/tags" Target="../tags/tag165.xml"/><Relationship Id="rId331" Type="http://schemas.openxmlformats.org/officeDocument/2006/relationships/tags" Target="../tags/tag330.xml"/><Relationship Id="rId373" Type="http://schemas.openxmlformats.org/officeDocument/2006/relationships/tags" Target="../tags/tag372.xml"/><Relationship Id="rId429" Type="http://schemas.openxmlformats.org/officeDocument/2006/relationships/tags" Target="../tags/tag428.xml"/><Relationship Id="rId1" Type="http://schemas.microsoft.com/office/2007/relationships/media" Target="../media/media1.mp3"/><Relationship Id="rId233" Type="http://schemas.openxmlformats.org/officeDocument/2006/relationships/tags" Target="../tags/tag232.xml"/><Relationship Id="rId440" Type="http://schemas.openxmlformats.org/officeDocument/2006/relationships/tags" Target="../tags/tag439.xml"/><Relationship Id="rId28" Type="http://schemas.openxmlformats.org/officeDocument/2006/relationships/tags" Target="../tags/tag27.xml"/><Relationship Id="rId275" Type="http://schemas.openxmlformats.org/officeDocument/2006/relationships/tags" Target="../tags/tag274.xml"/><Relationship Id="rId300" Type="http://schemas.openxmlformats.org/officeDocument/2006/relationships/tags" Target="../tags/tag299.xml"/><Relationship Id="rId81" Type="http://schemas.openxmlformats.org/officeDocument/2006/relationships/tags" Target="../tags/tag80.xml"/><Relationship Id="rId135" Type="http://schemas.openxmlformats.org/officeDocument/2006/relationships/tags" Target="../tags/tag134.xml"/><Relationship Id="rId177" Type="http://schemas.openxmlformats.org/officeDocument/2006/relationships/tags" Target="../tags/tag176.xml"/><Relationship Id="rId342" Type="http://schemas.openxmlformats.org/officeDocument/2006/relationships/tags" Target="../tags/tag341.xml"/><Relationship Id="rId384" Type="http://schemas.openxmlformats.org/officeDocument/2006/relationships/tags" Target="../tags/tag383.xml"/><Relationship Id="rId202" Type="http://schemas.openxmlformats.org/officeDocument/2006/relationships/tags" Target="../tags/tag201.xml"/><Relationship Id="rId244" Type="http://schemas.openxmlformats.org/officeDocument/2006/relationships/tags" Target="../tags/tag243.xml"/><Relationship Id="rId39" Type="http://schemas.openxmlformats.org/officeDocument/2006/relationships/tags" Target="../tags/tag38.xml"/><Relationship Id="rId286" Type="http://schemas.openxmlformats.org/officeDocument/2006/relationships/tags" Target="../tags/tag285.xml"/><Relationship Id="rId451" Type="http://schemas.openxmlformats.org/officeDocument/2006/relationships/tags" Target="../tags/tag450.xml"/><Relationship Id="rId50" Type="http://schemas.openxmlformats.org/officeDocument/2006/relationships/tags" Target="../tags/tag49.xml"/><Relationship Id="rId104" Type="http://schemas.openxmlformats.org/officeDocument/2006/relationships/tags" Target="../tags/tag103.xml"/><Relationship Id="rId146" Type="http://schemas.openxmlformats.org/officeDocument/2006/relationships/tags" Target="../tags/tag145.xml"/><Relationship Id="rId188" Type="http://schemas.openxmlformats.org/officeDocument/2006/relationships/tags" Target="../tags/tag187.xml"/><Relationship Id="rId311" Type="http://schemas.openxmlformats.org/officeDocument/2006/relationships/tags" Target="../tags/tag310.xml"/><Relationship Id="rId353" Type="http://schemas.openxmlformats.org/officeDocument/2006/relationships/tags" Target="../tags/tag352.xml"/><Relationship Id="rId395" Type="http://schemas.openxmlformats.org/officeDocument/2006/relationships/tags" Target="../tags/tag394.xml"/><Relationship Id="rId409" Type="http://schemas.openxmlformats.org/officeDocument/2006/relationships/tags" Target="../tags/tag408.xml"/><Relationship Id="rId92" Type="http://schemas.openxmlformats.org/officeDocument/2006/relationships/tags" Target="../tags/tag91.xml"/><Relationship Id="rId213" Type="http://schemas.openxmlformats.org/officeDocument/2006/relationships/tags" Target="../tags/tag212.xml"/><Relationship Id="rId420" Type="http://schemas.openxmlformats.org/officeDocument/2006/relationships/tags" Target="../tags/tag4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media" Target="../media/media3.mp4"/><Relationship Id="rId7" Type="http://schemas.openxmlformats.org/officeDocument/2006/relationships/image" Target="../media/image1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3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tags" Target="../tags/tag464.xml"/><Relationship Id="rId18" Type="http://schemas.openxmlformats.org/officeDocument/2006/relationships/tags" Target="../tags/tag469.xml"/><Relationship Id="rId26" Type="http://schemas.openxmlformats.org/officeDocument/2006/relationships/tags" Target="../tags/tag477.xml"/><Relationship Id="rId39" Type="http://schemas.openxmlformats.org/officeDocument/2006/relationships/tags" Target="../tags/tag490.xml"/><Relationship Id="rId21" Type="http://schemas.openxmlformats.org/officeDocument/2006/relationships/tags" Target="../tags/tag472.xml"/><Relationship Id="rId34" Type="http://schemas.openxmlformats.org/officeDocument/2006/relationships/tags" Target="../tags/tag485.xml"/><Relationship Id="rId42" Type="http://schemas.openxmlformats.org/officeDocument/2006/relationships/tags" Target="../tags/tag493.xml"/><Relationship Id="rId47" Type="http://schemas.openxmlformats.org/officeDocument/2006/relationships/tags" Target="../tags/tag498.xml"/><Relationship Id="rId50" Type="http://schemas.openxmlformats.org/officeDocument/2006/relationships/tags" Target="../tags/tag501.xml"/><Relationship Id="rId55" Type="http://schemas.openxmlformats.org/officeDocument/2006/relationships/tags" Target="../tags/tag506.xml"/><Relationship Id="rId7" Type="http://schemas.openxmlformats.org/officeDocument/2006/relationships/tags" Target="../tags/tag458.xml"/><Relationship Id="rId2" Type="http://schemas.openxmlformats.org/officeDocument/2006/relationships/tags" Target="../tags/tag453.xml"/><Relationship Id="rId16" Type="http://schemas.openxmlformats.org/officeDocument/2006/relationships/tags" Target="../tags/tag467.xml"/><Relationship Id="rId29" Type="http://schemas.openxmlformats.org/officeDocument/2006/relationships/tags" Target="../tags/tag480.xml"/><Relationship Id="rId11" Type="http://schemas.openxmlformats.org/officeDocument/2006/relationships/tags" Target="../tags/tag462.xml"/><Relationship Id="rId24" Type="http://schemas.openxmlformats.org/officeDocument/2006/relationships/tags" Target="../tags/tag475.xml"/><Relationship Id="rId32" Type="http://schemas.openxmlformats.org/officeDocument/2006/relationships/tags" Target="../tags/tag483.xml"/><Relationship Id="rId37" Type="http://schemas.openxmlformats.org/officeDocument/2006/relationships/tags" Target="../tags/tag488.xml"/><Relationship Id="rId40" Type="http://schemas.openxmlformats.org/officeDocument/2006/relationships/tags" Target="../tags/tag491.xml"/><Relationship Id="rId45" Type="http://schemas.openxmlformats.org/officeDocument/2006/relationships/tags" Target="../tags/tag496.xml"/><Relationship Id="rId53" Type="http://schemas.openxmlformats.org/officeDocument/2006/relationships/tags" Target="../tags/tag504.xml"/><Relationship Id="rId58" Type="http://schemas.openxmlformats.org/officeDocument/2006/relationships/tags" Target="../tags/tag509.xml"/><Relationship Id="rId5" Type="http://schemas.openxmlformats.org/officeDocument/2006/relationships/tags" Target="../tags/tag456.xml"/><Relationship Id="rId61" Type="http://schemas.openxmlformats.org/officeDocument/2006/relationships/slideLayout" Target="../slideLayouts/slideLayout8.xml"/><Relationship Id="rId19" Type="http://schemas.openxmlformats.org/officeDocument/2006/relationships/tags" Target="../tags/tag470.xml"/><Relationship Id="rId14" Type="http://schemas.openxmlformats.org/officeDocument/2006/relationships/tags" Target="../tags/tag465.xml"/><Relationship Id="rId22" Type="http://schemas.openxmlformats.org/officeDocument/2006/relationships/tags" Target="../tags/tag473.xml"/><Relationship Id="rId27" Type="http://schemas.openxmlformats.org/officeDocument/2006/relationships/tags" Target="../tags/tag478.xml"/><Relationship Id="rId30" Type="http://schemas.openxmlformats.org/officeDocument/2006/relationships/tags" Target="../tags/tag481.xml"/><Relationship Id="rId35" Type="http://schemas.openxmlformats.org/officeDocument/2006/relationships/tags" Target="../tags/tag486.xml"/><Relationship Id="rId43" Type="http://schemas.openxmlformats.org/officeDocument/2006/relationships/tags" Target="../tags/tag494.xml"/><Relationship Id="rId48" Type="http://schemas.openxmlformats.org/officeDocument/2006/relationships/tags" Target="../tags/tag499.xml"/><Relationship Id="rId56" Type="http://schemas.openxmlformats.org/officeDocument/2006/relationships/tags" Target="../tags/tag507.xml"/><Relationship Id="rId8" Type="http://schemas.openxmlformats.org/officeDocument/2006/relationships/tags" Target="../tags/tag459.xml"/><Relationship Id="rId51" Type="http://schemas.openxmlformats.org/officeDocument/2006/relationships/tags" Target="../tags/tag502.xml"/><Relationship Id="rId3" Type="http://schemas.openxmlformats.org/officeDocument/2006/relationships/tags" Target="../tags/tag454.xml"/><Relationship Id="rId12" Type="http://schemas.openxmlformats.org/officeDocument/2006/relationships/tags" Target="../tags/tag463.xml"/><Relationship Id="rId17" Type="http://schemas.openxmlformats.org/officeDocument/2006/relationships/tags" Target="../tags/tag468.xml"/><Relationship Id="rId25" Type="http://schemas.openxmlformats.org/officeDocument/2006/relationships/tags" Target="../tags/tag476.xml"/><Relationship Id="rId33" Type="http://schemas.openxmlformats.org/officeDocument/2006/relationships/tags" Target="../tags/tag484.xml"/><Relationship Id="rId38" Type="http://schemas.openxmlformats.org/officeDocument/2006/relationships/tags" Target="../tags/tag489.xml"/><Relationship Id="rId46" Type="http://schemas.openxmlformats.org/officeDocument/2006/relationships/tags" Target="../tags/tag497.xml"/><Relationship Id="rId59" Type="http://schemas.openxmlformats.org/officeDocument/2006/relationships/tags" Target="../tags/tag510.xml"/><Relationship Id="rId20" Type="http://schemas.openxmlformats.org/officeDocument/2006/relationships/tags" Target="../tags/tag471.xml"/><Relationship Id="rId41" Type="http://schemas.openxmlformats.org/officeDocument/2006/relationships/tags" Target="../tags/tag492.xml"/><Relationship Id="rId54" Type="http://schemas.openxmlformats.org/officeDocument/2006/relationships/tags" Target="../tags/tag505.xml"/><Relationship Id="rId1" Type="http://schemas.openxmlformats.org/officeDocument/2006/relationships/tags" Target="../tags/tag452.xml"/><Relationship Id="rId6" Type="http://schemas.openxmlformats.org/officeDocument/2006/relationships/tags" Target="../tags/tag457.xml"/><Relationship Id="rId15" Type="http://schemas.openxmlformats.org/officeDocument/2006/relationships/tags" Target="../tags/tag466.xml"/><Relationship Id="rId23" Type="http://schemas.openxmlformats.org/officeDocument/2006/relationships/tags" Target="../tags/tag474.xml"/><Relationship Id="rId28" Type="http://schemas.openxmlformats.org/officeDocument/2006/relationships/tags" Target="../tags/tag479.xml"/><Relationship Id="rId36" Type="http://schemas.openxmlformats.org/officeDocument/2006/relationships/tags" Target="../tags/tag487.xml"/><Relationship Id="rId49" Type="http://schemas.openxmlformats.org/officeDocument/2006/relationships/tags" Target="../tags/tag500.xml"/><Relationship Id="rId57" Type="http://schemas.openxmlformats.org/officeDocument/2006/relationships/tags" Target="../tags/tag508.xml"/><Relationship Id="rId10" Type="http://schemas.openxmlformats.org/officeDocument/2006/relationships/tags" Target="../tags/tag461.xml"/><Relationship Id="rId31" Type="http://schemas.openxmlformats.org/officeDocument/2006/relationships/tags" Target="../tags/tag482.xml"/><Relationship Id="rId44" Type="http://schemas.openxmlformats.org/officeDocument/2006/relationships/tags" Target="../tags/tag495.xml"/><Relationship Id="rId52" Type="http://schemas.openxmlformats.org/officeDocument/2006/relationships/tags" Target="../tags/tag503.xml"/><Relationship Id="rId60" Type="http://schemas.openxmlformats.org/officeDocument/2006/relationships/tags" Target="../tags/tag511.xml"/><Relationship Id="rId4" Type="http://schemas.openxmlformats.org/officeDocument/2006/relationships/tags" Target="../tags/tag455.xml"/><Relationship Id="rId9" Type="http://schemas.openxmlformats.org/officeDocument/2006/relationships/tags" Target="../tags/tag46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17" Type="http://schemas.openxmlformats.org/officeDocument/2006/relationships/tags" Target="../tags/tag628.xml"/><Relationship Id="rId21" Type="http://schemas.openxmlformats.org/officeDocument/2006/relationships/tags" Target="../tags/tag532.xml"/><Relationship Id="rId42" Type="http://schemas.openxmlformats.org/officeDocument/2006/relationships/tags" Target="../tags/tag553.xml"/><Relationship Id="rId63" Type="http://schemas.openxmlformats.org/officeDocument/2006/relationships/tags" Target="../tags/tag574.xml"/><Relationship Id="rId84" Type="http://schemas.openxmlformats.org/officeDocument/2006/relationships/tags" Target="../tags/tag595.xml"/><Relationship Id="rId138" Type="http://schemas.openxmlformats.org/officeDocument/2006/relationships/tags" Target="../tags/tag649.xml"/><Relationship Id="rId159" Type="http://schemas.openxmlformats.org/officeDocument/2006/relationships/tags" Target="../tags/tag670.xml"/><Relationship Id="rId170" Type="http://schemas.openxmlformats.org/officeDocument/2006/relationships/tags" Target="../tags/tag681.xml"/><Relationship Id="rId107" Type="http://schemas.openxmlformats.org/officeDocument/2006/relationships/tags" Target="../tags/tag618.xml"/><Relationship Id="rId11" Type="http://schemas.openxmlformats.org/officeDocument/2006/relationships/tags" Target="../tags/tag522.xml"/><Relationship Id="rId32" Type="http://schemas.openxmlformats.org/officeDocument/2006/relationships/tags" Target="../tags/tag543.xml"/><Relationship Id="rId53" Type="http://schemas.openxmlformats.org/officeDocument/2006/relationships/tags" Target="../tags/tag564.xml"/><Relationship Id="rId74" Type="http://schemas.openxmlformats.org/officeDocument/2006/relationships/tags" Target="../tags/tag585.xml"/><Relationship Id="rId128" Type="http://schemas.openxmlformats.org/officeDocument/2006/relationships/tags" Target="../tags/tag639.xml"/><Relationship Id="rId149" Type="http://schemas.openxmlformats.org/officeDocument/2006/relationships/tags" Target="../tags/tag660.xml"/><Relationship Id="rId5" Type="http://schemas.openxmlformats.org/officeDocument/2006/relationships/tags" Target="../tags/tag516.xml"/><Relationship Id="rId95" Type="http://schemas.openxmlformats.org/officeDocument/2006/relationships/tags" Target="../tags/tag606.xml"/><Relationship Id="rId160" Type="http://schemas.openxmlformats.org/officeDocument/2006/relationships/tags" Target="../tags/tag671.xml"/><Relationship Id="rId181" Type="http://schemas.openxmlformats.org/officeDocument/2006/relationships/tags" Target="../tags/tag692.xml"/><Relationship Id="rId22" Type="http://schemas.openxmlformats.org/officeDocument/2006/relationships/tags" Target="../tags/tag533.xml"/><Relationship Id="rId43" Type="http://schemas.openxmlformats.org/officeDocument/2006/relationships/tags" Target="../tags/tag554.xml"/><Relationship Id="rId64" Type="http://schemas.openxmlformats.org/officeDocument/2006/relationships/tags" Target="../tags/tag575.xml"/><Relationship Id="rId118" Type="http://schemas.openxmlformats.org/officeDocument/2006/relationships/tags" Target="../tags/tag629.xml"/><Relationship Id="rId139" Type="http://schemas.openxmlformats.org/officeDocument/2006/relationships/tags" Target="../tags/tag650.xml"/><Relationship Id="rId85" Type="http://schemas.openxmlformats.org/officeDocument/2006/relationships/tags" Target="../tags/tag596.xml"/><Relationship Id="rId150" Type="http://schemas.openxmlformats.org/officeDocument/2006/relationships/tags" Target="../tags/tag661.xml"/><Relationship Id="rId171" Type="http://schemas.openxmlformats.org/officeDocument/2006/relationships/tags" Target="../tags/tag682.xml"/><Relationship Id="rId12" Type="http://schemas.openxmlformats.org/officeDocument/2006/relationships/tags" Target="../tags/tag523.xml"/><Relationship Id="rId33" Type="http://schemas.openxmlformats.org/officeDocument/2006/relationships/tags" Target="../tags/tag544.xml"/><Relationship Id="rId108" Type="http://schemas.openxmlformats.org/officeDocument/2006/relationships/tags" Target="../tags/tag619.xml"/><Relationship Id="rId129" Type="http://schemas.openxmlformats.org/officeDocument/2006/relationships/tags" Target="../tags/tag640.xml"/><Relationship Id="rId54" Type="http://schemas.openxmlformats.org/officeDocument/2006/relationships/tags" Target="../tags/tag565.xml"/><Relationship Id="rId75" Type="http://schemas.openxmlformats.org/officeDocument/2006/relationships/tags" Target="../tags/tag586.xml"/><Relationship Id="rId96" Type="http://schemas.openxmlformats.org/officeDocument/2006/relationships/tags" Target="../tags/tag607.xml"/><Relationship Id="rId140" Type="http://schemas.openxmlformats.org/officeDocument/2006/relationships/tags" Target="../tags/tag651.xml"/><Relationship Id="rId161" Type="http://schemas.openxmlformats.org/officeDocument/2006/relationships/tags" Target="../tags/tag672.xml"/><Relationship Id="rId182" Type="http://schemas.openxmlformats.org/officeDocument/2006/relationships/tags" Target="../tags/tag693.xml"/><Relationship Id="rId6" Type="http://schemas.openxmlformats.org/officeDocument/2006/relationships/tags" Target="../tags/tag517.xml"/><Relationship Id="rId23" Type="http://schemas.openxmlformats.org/officeDocument/2006/relationships/tags" Target="../tags/tag534.xml"/><Relationship Id="rId119" Type="http://schemas.openxmlformats.org/officeDocument/2006/relationships/tags" Target="../tags/tag630.xml"/><Relationship Id="rId44" Type="http://schemas.openxmlformats.org/officeDocument/2006/relationships/tags" Target="../tags/tag555.xml"/><Relationship Id="rId65" Type="http://schemas.openxmlformats.org/officeDocument/2006/relationships/tags" Target="../tags/tag576.xml"/><Relationship Id="rId86" Type="http://schemas.openxmlformats.org/officeDocument/2006/relationships/tags" Target="../tags/tag597.xml"/><Relationship Id="rId130" Type="http://schemas.openxmlformats.org/officeDocument/2006/relationships/tags" Target="../tags/tag641.xml"/><Relationship Id="rId151" Type="http://schemas.openxmlformats.org/officeDocument/2006/relationships/tags" Target="../tags/tag662.xml"/><Relationship Id="rId172" Type="http://schemas.openxmlformats.org/officeDocument/2006/relationships/tags" Target="../tags/tag683.xml"/><Relationship Id="rId13" Type="http://schemas.openxmlformats.org/officeDocument/2006/relationships/tags" Target="../tags/tag524.xml"/><Relationship Id="rId18" Type="http://schemas.openxmlformats.org/officeDocument/2006/relationships/tags" Target="../tags/tag529.xml"/><Relationship Id="rId39" Type="http://schemas.openxmlformats.org/officeDocument/2006/relationships/tags" Target="../tags/tag550.xml"/><Relationship Id="rId109" Type="http://schemas.openxmlformats.org/officeDocument/2006/relationships/tags" Target="../tags/tag620.xml"/><Relationship Id="rId34" Type="http://schemas.openxmlformats.org/officeDocument/2006/relationships/tags" Target="../tags/tag545.xml"/><Relationship Id="rId50" Type="http://schemas.openxmlformats.org/officeDocument/2006/relationships/tags" Target="../tags/tag561.xml"/><Relationship Id="rId55" Type="http://schemas.openxmlformats.org/officeDocument/2006/relationships/tags" Target="../tags/tag566.xml"/><Relationship Id="rId76" Type="http://schemas.openxmlformats.org/officeDocument/2006/relationships/tags" Target="../tags/tag587.xml"/><Relationship Id="rId97" Type="http://schemas.openxmlformats.org/officeDocument/2006/relationships/tags" Target="../tags/tag608.xml"/><Relationship Id="rId104" Type="http://schemas.openxmlformats.org/officeDocument/2006/relationships/tags" Target="../tags/tag615.xml"/><Relationship Id="rId120" Type="http://schemas.openxmlformats.org/officeDocument/2006/relationships/tags" Target="../tags/tag631.xml"/><Relationship Id="rId125" Type="http://schemas.openxmlformats.org/officeDocument/2006/relationships/tags" Target="../tags/tag636.xml"/><Relationship Id="rId141" Type="http://schemas.openxmlformats.org/officeDocument/2006/relationships/tags" Target="../tags/tag652.xml"/><Relationship Id="rId146" Type="http://schemas.openxmlformats.org/officeDocument/2006/relationships/tags" Target="../tags/tag657.xml"/><Relationship Id="rId167" Type="http://schemas.openxmlformats.org/officeDocument/2006/relationships/tags" Target="../tags/tag678.xml"/><Relationship Id="rId7" Type="http://schemas.openxmlformats.org/officeDocument/2006/relationships/tags" Target="../tags/tag518.xml"/><Relationship Id="rId71" Type="http://schemas.openxmlformats.org/officeDocument/2006/relationships/tags" Target="../tags/tag582.xml"/><Relationship Id="rId92" Type="http://schemas.openxmlformats.org/officeDocument/2006/relationships/tags" Target="../tags/tag603.xml"/><Relationship Id="rId162" Type="http://schemas.openxmlformats.org/officeDocument/2006/relationships/tags" Target="../tags/tag673.xml"/><Relationship Id="rId183" Type="http://schemas.openxmlformats.org/officeDocument/2006/relationships/tags" Target="../tags/tag694.xml"/><Relationship Id="rId2" Type="http://schemas.openxmlformats.org/officeDocument/2006/relationships/tags" Target="../tags/tag513.xml"/><Relationship Id="rId29" Type="http://schemas.openxmlformats.org/officeDocument/2006/relationships/tags" Target="../tags/tag540.xml"/><Relationship Id="rId24" Type="http://schemas.openxmlformats.org/officeDocument/2006/relationships/tags" Target="../tags/tag535.xml"/><Relationship Id="rId40" Type="http://schemas.openxmlformats.org/officeDocument/2006/relationships/tags" Target="../tags/tag551.xml"/><Relationship Id="rId45" Type="http://schemas.openxmlformats.org/officeDocument/2006/relationships/tags" Target="../tags/tag556.xml"/><Relationship Id="rId66" Type="http://schemas.openxmlformats.org/officeDocument/2006/relationships/tags" Target="../tags/tag577.xml"/><Relationship Id="rId87" Type="http://schemas.openxmlformats.org/officeDocument/2006/relationships/tags" Target="../tags/tag598.xml"/><Relationship Id="rId110" Type="http://schemas.openxmlformats.org/officeDocument/2006/relationships/tags" Target="../tags/tag621.xml"/><Relationship Id="rId115" Type="http://schemas.openxmlformats.org/officeDocument/2006/relationships/tags" Target="../tags/tag626.xml"/><Relationship Id="rId131" Type="http://schemas.openxmlformats.org/officeDocument/2006/relationships/tags" Target="../tags/tag642.xml"/><Relationship Id="rId136" Type="http://schemas.openxmlformats.org/officeDocument/2006/relationships/tags" Target="../tags/tag647.xml"/><Relationship Id="rId157" Type="http://schemas.openxmlformats.org/officeDocument/2006/relationships/tags" Target="../tags/tag668.xml"/><Relationship Id="rId178" Type="http://schemas.openxmlformats.org/officeDocument/2006/relationships/tags" Target="../tags/tag689.xml"/><Relationship Id="rId61" Type="http://schemas.openxmlformats.org/officeDocument/2006/relationships/tags" Target="../tags/tag572.xml"/><Relationship Id="rId82" Type="http://schemas.openxmlformats.org/officeDocument/2006/relationships/tags" Target="../tags/tag593.xml"/><Relationship Id="rId152" Type="http://schemas.openxmlformats.org/officeDocument/2006/relationships/tags" Target="../tags/tag663.xml"/><Relationship Id="rId173" Type="http://schemas.openxmlformats.org/officeDocument/2006/relationships/tags" Target="../tags/tag684.xml"/><Relationship Id="rId19" Type="http://schemas.openxmlformats.org/officeDocument/2006/relationships/tags" Target="../tags/tag530.xml"/><Relationship Id="rId14" Type="http://schemas.openxmlformats.org/officeDocument/2006/relationships/tags" Target="../tags/tag525.xml"/><Relationship Id="rId30" Type="http://schemas.openxmlformats.org/officeDocument/2006/relationships/tags" Target="../tags/tag541.xml"/><Relationship Id="rId35" Type="http://schemas.openxmlformats.org/officeDocument/2006/relationships/tags" Target="../tags/tag546.xml"/><Relationship Id="rId56" Type="http://schemas.openxmlformats.org/officeDocument/2006/relationships/tags" Target="../tags/tag567.xml"/><Relationship Id="rId77" Type="http://schemas.openxmlformats.org/officeDocument/2006/relationships/tags" Target="../tags/tag588.xml"/><Relationship Id="rId100" Type="http://schemas.openxmlformats.org/officeDocument/2006/relationships/tags" Target="../tags/tag611.xml"/><Relationship Id="rId105" Type="http://schemas.openxmlformats.org/officeDocument/2006/relationships/tags" Target="../tags/tag616.xml"/><Relationship Id="rId126" Type="http://schemas.openxmlformats.org/officeDocument/2006/relationships/tags" Target="../tags/tag637.xml"/><Relationship Id="rId147" Type="http://schemas.openxmlformats.org/officeDocument/2006/relationships/tags" Target="../tags/tag658.xml"/><Relationship Id="rId168" Type="http://schemas.openxmlformats.org/officeDocument/2006/relationships/tags" Target="../tags/tag679.xml"/><Relationship Id="rId8" Type="http://schemas.openxmlformats.org/officeDocument/2006/relationships/tags" Target="../tags/tag519.xml"/><Relationship Id="rId51" Type="http://schemas.openxmlformats.org/officeDocument/2006/relationships/tags" Target="../tags/tag562.xml"/><Relationship Id="rId72" Type="http://schemas.openxmlformats.org/officeDocument/2006/relationships/tags" Target="../tags/tag583.xml"/><Relationship Id="rId93" Type="http://schemas.openxmlformats.org/officeDocument/2006/relationships/tags" Target="../tags/tag604.xml"/><Relationship Id="rId98" Type="http://schemas.openxmlformats.org/officeDocument/2006/relationships/tags" Target="../tags/tag609.xml"/><Relationship Id="rId121" Type="http://schemas.openxmlformats.org/officeDocument/2006/relationships/tags" Target="../tags/tag632.xml"/><Relationship Id="rId142" Type="http://schemas.openxmlformats.org/officeDocument/2006/relationships/tags" Target="../tags/tag653.xml"/><Relationship Id="rId163" Type="http://schemas.openxmlformats.org/officeDocument/2006/relationships/tags" Target="../tags/tag674.xml"/><Relationship Id="rId184" Type="http://schemas.openxmlformats.org/officeDocument/2006/relationships/tags" Target="../tags/tag695.xml"/><Relationship Id="rId3" Type="http://schemas.openxmlformats.org/officeDocument/2006/relationships/tags" Target="../tags/tag514.xml"/><Relationship Id="rId25" Type="http://schemas.openxmlformats.org/officeDocument/2006/relationships/tags" Target="../tags/tag536.xml"/><Relationship Id="rId46" Type="http://schemas.openxmlformats.org/officeDocument/2006/relationships/tags" Target="../tags/tag557.xml"/><Relationship Id="rId67" Type="http://schemas.openxmlformats.org/officeDocument/2006/relationships/tags" Target="../tags/tag578.xml"/><Relationship Id="rId116" Type="http://schemas.openxmlformats.org/officeDocument/2006/relationships/tags" Target="../tags/tag627.xml"/><Relationship Id="rId137" Type="http://schemas.openxmlformats.org/officeDocument/2006/relationships/tags" Target="../tags/tag648.xml"/><Relationship Id="rId158" Type="http://schemas.openxmlformats.org/officeDocument/2006/relationships/tags" Target="../tags/tag669.xml"/><Relationship Id="rId20" Type="http://schemas.openxmlformats.org/officeDocument/2006/relationships/tags" Target="../tags/tag531.xml"/><Relationship Id="rId41" Type="http://schemas.openxmlformats.org/officeDocument/2006/relationships/tags" Target="../tags/tag552.xml"/><Relationship Id="rId62" Type="http://schemas.openxmlformats.org/officeDocument/2006/relationships/tags" Target="../tags/tag573.xml"/><Relationship Id="rId83" Type="http://schemas.openxmlformats.org/officeDocument/2006/relationships/tags" Target="../tags/tag594.xml"/><Relationship Id="rId88" Type="http://schemas.openxmlformats.org/officeDocument/2006/relationships/tags" Target="../tags/tag599.xml"/><Relationship Id="rId111" Type="http://schemas.openxmlformats.org/officeDocument/2006/relationships/tags" Target="../tags/tag622.xml"/><Relationship Id="rId132" Type="http://schemas.openxmlformats.org/officeDocument/2006/relationships/tags" Target="../tags/tag643.xml"/><Relationship Id="rId153" Type="http://schemas.openxmlformats.org/officeDocument/2006/relationships/tags" Target="../tags/tag664.xml"/><Relationship Id="rId174" Type="http://schemas.openxmlformats.org/officeDocument/2006/relationships/tags" Target="../tags/tag685.xml"/><Relationship Id="rId179" Type="http://schemas.openxmlformats.org/officeDocument/2006/relationships/tags" Target="../tags/tag690.xml"/><Relationship Id="rId15" Type="http://schemas.openxmlformats.org/officeDocument/2006/relationships/tags" Target="../tags/tag526.xml"/><Relationship Id="rId36" Type="http://schemas.openxmlformats.org/officeDocument/2006/relationships/tags" Target="../tags/tag547.xml"/><Relationship Id="rId57" Type="http://schemas.openxmlformats.org/officeDocument/2006/relationships/tags" Target="../tags/tag568.xml"/><Relationship Id="rId106" Type="http://schemas.openxmlformats.org/officeDocument/2006/relationships/tags" Target="../tags/tag617.xml"/><Relationship Id="rId127" Type="http://schemas.openxmlformats.org/officeDocument/2006/relationships/tags" Target="../tags/tag638.xml"/><Relationship Id="rId10" Type="http://schemas.openxmlformats.org/officeDocument/2006/relationships/tags" Target="../tags/tag521.xml"/><Relationship Id="rId31" Type="http://schemas.openxmlformats.org/officeDocument/2006/relationships/tags" Target="../tags/tag542.xml"/><Relationship Id="rId52" Type="http://schemas.openxmlformats.org/officeDocument/2006/relationships/tags" Target="../tags/tag563.xml"/><Relationship Id="rId73" Type="http://schemas.openxmlformats.org/officeDocument/2006/relationships/tags" Target="../tags/tag584.xml"/><Relationship Id="rId78" Type="http://schemas.openxmlformats.org/officeDocument/2006/relationships/tags" Target="../tags/tag589.xml"/><Relationship Id="rId94" Type="http://schemas.openxmlformats.org/officeDocument/2006/relationships/tags" Target="../tags/tag605.xml"/><Relationship Id="rId99" Type="http://schemas.openxmlformats.org/officeDocument/2006/relationships/tags" Target="../tags/tag610.xml"/><Relationship Id="rId101" Type="http://schemas.openxmlformats.org/officeDocument/2006/relationships/tags" Target="../tags/tag612.xml"/><Relationship Id="rId122" Type="http://schemas.openxmlformats.org/officeDocument/2006/relationships/tags" Target="../tags/tag633.xml"/><Relationship Id="rId143" Type="http://schemas.openxmlformats.org/officeDocument/2006/relationships/tags" Target="../tags/tag654.xml"/><Relationship Id="rId148" Type="http://schemas.openxmlformats.org/officeDocument/2006/relationships/tags" Target="../tags/tag659.xml"/><Relationship Id="rId164" Type="http://schemas.openxmlformats.org/officeDocument/2006/relationships/tags" Target="../tags/tag675.xml"/><Relationship Id="rId169" Type="http://schemas.openxmlformats.org/officeDocument/2006/relationships/tags" Target="../tags/tag680.xml"/><Relationship Id="rId185" Type="http://schemas.openxmlformats.org/officeDocument/2006/relationships/tags" Target="../tags/tag696.xml"/><Relationship Id="rId4" Type="http://schemas.openxmlformats.org/officeDocument/2006/relationships/tags" Target="../tags/tag515.xml"/><Relationship Id="rId9" Type="http://schemas.openxmlformats.org/officeDocument/2006/relationships/tags" Target="../tags/tag520.xml"/><Relationship Id="rId180" Type="http://schemas.openxmlformats.org/officeDocument/2006/relationships/tags" Target="../tags/tag691.xml"/><Relationship Id="rId26" Type="http://schemas.openxmlformats.org/officeDocument/2006/relationships/tags" Target="../tags/tag537.xml"/><Relationship Id="rId47" Type="http://schemas.openxmlformats.org/officeDocument/2006/relationships/tags" Target="../tags/tag558.xml"/><Relationship Id="rId68" Type="http://schemas.openxmlformats.org/officeDocument/2006/relationships/tags" Target="../tags/tag579.xml"/><Relationship Id="rId89" Type="http://schemas.openxmlformats.org/officeDocument/2006/relationships/tags" Target="../tags/tag600.xml"/><Relationship Id="rId112" Type="http://schemas.openxmlformats.org/officeDocument/2006/relationships/tags" Target="../tags/tag623.xml"/><Relationship Id="rId133" Type="http://schemas.openxmlformats.org/officeDocument/2006/relationships/tags" Target="../tags/tag644.xml"/><Relationship Id="rId154" Type="http://schemas.openxmlformats.org/officeDocument/2006/relationships/tags" Target="../tags/tag665.xml"/><Relationship Id="rId175" Type="http://schemas.openxmlformats.org/officeDocument/2006/relationships/tags" Target="../tags/tag686.xml"/><Relationship Id="rId16" Type="http://schemas.openxmlformats.org/officeDocument/2006/relationships/tags" Target="../tags/tag527.xml"/><Relationship Id="rId37" Type="http://schemas.openxmlformats.org/officeDocument/2006/relationships/tags" Target="../tags/tag548.xml"/><Relationship Id="rId58" Type="http://schemas.openxmlformats.org/officeDocument/2006/relationships/tags" Target="../tags/tag569.xml"/><Relationship Id="rId79" Type="http://schemas.openxmlformats.org/officeDocument/2006/relationships/tags" Target="../tags/tag590.xml"/><Relationship Id="rId102" Type="http://schemas.openxmlformats.org/officeDocument/2006/relationships/tags" Target="../tags/tag613.xml"/><Relationship Id="rId123" Type="http://schemas.openxmlformats.org/officeDocument/2006/relationships/tags" Target="../tags/tag634.xml"/><Relationship Id="rId144" Type="http://schemas.openxmlformats.org/officeDocument/2006/relationships/tags" Target="../tags/tag655.xml"/><Relationship Id="rId90" Type="http://schemas.openxmlformats.org/officeDocument/2006/relationships/tags" Target="../tags/tag601.xml"/><Relationship Id="rId165" Type="http://schemas.openxmlformats.org/officeDocument/2006/relationships/tags" Target="../tags/tag676.xml"/><Relationship Id="rId186" Type="http://schemas.openxmlformats.org/officeDocument/2006/relationships/tags" Target="../tags/tag697.xml"/><Relationship Id="rId27" Type="http://schemas.openxmlformats.org/officeDocument/2006/relationships/tags" Target="../tags/tag538.xml"/><Relationship Id="rId48" Type="http://schemas.openxmlformats.org/officeDocument/2006/relationships/tags" Target="../tags/tag559.xml"/><Relationship Id="rId69" Type="http://schemas.openxmlformats.org/officeDocument/2006/relationships/tags" Target="../tags/tag580.xml"/><Relationship Id="rId113" Type="http://schemas.openxmlformats.org/officeDocument/2006/relationships/tags" Target="../tags/tag624.xml"/><Relationship Id="rId134" Type="http://schemas.openxmlformats.org/officeDocument/2006/relationships/tags" Target="../tags/tag645.xml"/><Relationship Id="rId80" Type="http://schemas.openxmlformats.org/officeDocument/2006/relationships/tags" Target="../tags/tag591.xml"/><Relationship Id="rId155" Type="http://schemas.openxmlformats.org/officeDocument/2006/relationships/tags" Target="../tags/tag666.xml"/><Relationship Id="rId176" Type="http://schemas.openxmlformats.org/officeDocument/2006/relationships/tags" Target="../tags/tag687.xml"/><Relationship Id="rId17" Type="http://schemas.openxmlformats.org/officeDocument/2006/relationships/tags" Target="../tags/tag528.xml"/><Relationship Id="rId38" Type="http://schemas.openxmlformats.org/officeDocument/2006/relationships/tags" Target="../tags/tag549.xml"/><Relationship Id="rId59" Type="http://schemas.openxmlformats.org/officeDocument/2006/relationships/tags" Target="../tags/tag570.xml"/><Relationship Id="rId103" Type="http://schemas.openxmlformats.org/officeDocument/2006/relationships/tags" Target="../tags/tag614.xml"/><Relationship Id="rId124" Type="http://schemas.openxmlformats.org/officeDocument/2006/relationships/tags" Target="../tags/tag635.xml"/><Relationship Id="rId70" Type="http://schemas.openxmlformats.org/officeDocument/2006/relationships/tags" Target="../tags/tag581.xml"/><Relationship Id="rId91" Type="http://schemas.openxmlformats.org/officeDocument/2006/relationships/tags" Target="../tags/tag602.xml"/><Relationship Id="rId145" Type="http://schemas.openxmlformats.org/officeDocument/2006/relationships/tags" Target="../tags/tag656.xml"/><Relationship Id="rId166" Type="http://schemas.openxmlformats.org/officeDocument/2006/relationships/tags" Target="../tags/tag677.xml"/><Relationship Id="rId187" Type="http://schemas.openxmlformats.org/officeDocument/2006/relationships/slideLayout" Target="../slideLayouts/slideLayout8.xml"/><Relationship Id="rId1" Type="http://schemas.openxmlformats.org/officeDocument/2006/relationships/tags" Target="../tags/tag512.xml"/><Relationship Id="rId28" Type="http://schemas.openxmlformats.org/officeDocument/2006/relationships/tags" Target="../tags/tag539.xml"/><Relationship Id="rId49" Type="http://schemas.openxmlformats.org/officeDocument/2006/relationships/tags" Target="../tags/tag560.xml"/><Relationship Id="rId114" Type="http://schemas.openxmlformats.org/officeDocument/2006/relationships/tags" Target="../tags/tag625.xml"/><Relationship Id="rId60" Type="http://schemas.openxmlformats.org/officeDocument/2006/relationships/tags" Target="../tags/tag571.xml"/><Relationship Id="rId81" Type="http://schemas.openxmlformats.org/officeDocument/2006/relationships/tags" Target="../tags/tag592.xml"/><Relationship Id="rId135" Type="http://schemas.openxmlformats.org/officeDocument/2006/relationships/tags" Target="../tags/tag646.xml"/><Relationship Id="rId156" Type="http://schemas.openxmlformats.org/officeDocument/2006/relationships/tags" Target="../tags/tag667.xml"/><Relationship Id="rId177" Type="http://schemas.openxmlformats.org/officeDocument/2006/relationships/tags" Target="../tags/tag688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700.xml"/><Relationship Id="rId7" Type="http://schemas.openxmlformats.org/officeDocument/2006/relationships/slideLayout" Target="../slideLayouts/slideLayout8.xml"/><Relationship Id="rId2" Type="http://schemas.openxmlformats.org/officeDocument/2006/relationships/tags" Target="../tags/tag699.xml"/><Relationship Id="rId1" Type="http://schemas.openxmlformats.org/officeDocument/2006/relationships/tags" Target="../tags/tag698.xml"/><Relationship Id="rId6" Type="http://schemas.openxmlformats.org/officeDocument/2006/relationships/tags" Target="../tags/tag703.xml"/><Relationship Id="rId11" Type="http://schemas.openxmlformats.org/officeDocument/2006/relationships/image" Target="../media/image8.png"/><Relationship Id="rId5" Type="http://schemas.openxmlformats.org/officeDocument/2006/relationships/tags" Target="../tags/tag702.xml"/><Relationship Id="rId10" Type="http://schemas.openxmlformats.org/officeDocument/2006/relationships/image" Target="../media/image7.png"/><Relationship Id="rId4" Type="http://schemas.openxmlformats.org/officeDocument/2006/relationships/tags" Target="../tags/tag701.xml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FA66379-A6D5-4C99-807D-92061AEDB07D}"/>
              </a:ext>
            </a:extLst>
          </p:cNvPr>
          <p:cNvPicPr>
            <a:picLocks noChangeAspect="1"/>
          </p:cNvPicPr>
          <p:nvPr/>
        </p:nvPicPr>
        <p:blipFill rotWithShape="1">
          <a:blip r:embed="rId455" cstate="hqprint">
            <a:extLst>
              <a:ext uri="{BEBA8EAE-BF5A-486C-A8C5-ECC9F3942E4B}">
                <a14:imgProps xmlns:a14="http://schemas.microsoft.com/office/drawing/2010/main">
                  <a14:imgLayer r:embed="rId456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7" t="747" r="747" b="747"/>
          <a:stretch/>
        </p:blipFill>
        <p:spPr>
          <a:xfrm>
            <a:off x="3189302" y="241273"/>
            <a:ext cx="5829300" cy="58293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7D23B33D-4103-46AD-90F0-0E15BB7F2CE9}"/>
              </a:ext>
            </a:extLst>
          </p:cNvPr>
          <p:cNvGrpSpPr/>
          <p:nvPr/>
        </p:nvGrpSpPr>
        <p:grpSpPr>
          <a:xfrm>
            <a:off x="3889511" y="1092654"/>
            <a:ext cx="4428990" cy="4428990"/>
            <a:chOff x="3657758" y="1307512"/>
            <a:chExt cx="4790897" cy="4790897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C1610319-F134-4DC6-9627-E022706C47C3}"/>
                </a:ext>
              </a:extLst>
            </p:cNvPr>
            <p:cNvSpPr/>
            <p:nvPr/>
          </p:nvSpPr>
          <p:spPr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3" name="椭圆3">
              <a:extLst>
                <a:ext uri="{FF2B5EF4-FFF2-40B4-BE49-F238E27FC236}">
                  <a16:creationId xmlns:a16="http://schemas.microsoft.com/office/drawing/2014/main" id="{46D32385-481B-43F3-BEFA-E98062E86A43}"/>
                </a:ext>
              </a:extLst>
            </p:cNvPr>
            <p:cNvSpPr/>
            <p:nvPr/>
          </p:nvSpPr>
          <p:spPr>
            <a:xfrm rot="14066158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56" name="椭圆2">
              <a:extLst>
                <a:ext uri="{FF2B5EF4-FFF2-40B4-BE49-F238E27FC236}">
                  <a16:creationId xmlns:a16="http://schemas.microsoft.com/office/drawing/2014/main" id="{1BAAC5FE-D223-4DCB-9A6C-22EEE2A9B05E}"/>
                </a:ext>
              </a:extLst>
            </p:cNvPr>
            <p:cNvSpPr/>
            <p:nvPr/>
          </p:nvSpPr>
          <p:spPr>
            <a:xfrm rot="7035585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68AF4BD7-F48F-4248-99AF-75E88142E46E}"/>
              </a:ext>
            </a:extLst>
          </p:cNvPr>
          <p:cNvGrpSpPr/>
          <p:nvPr/>
        </p:nvGrpSpPr>
        <p:grpSpPr>
          <a:xfrm>
            <a:off x="-1868930" y="-1729871"/>
            <a:ext cx="15929860" cy="10317743"/>
            <a:chOff x="-1868930" y="-1729871"/>
            <a:chExt cx="15929860" cy="10317743"/>
          </a:xfrm>
        </p:grpSpPr>
        <p:cxnSp>
          <p:nvCxnSpPr>
            <p:cNvPr id="4696" name="PA_ 188">
              <a:extLst>
                <a:ext uri="{FF2B5EF4-FFF2-40B4-BE49-F238E27FC236}">
                  <a16:creationId xmlns:a16="http://schemas.microsoft.com/office/drawing/2014/main" id="{ED2F1575-598D-4A14-A28C-0DA78F25E530}"/>
                </a:ext>
              </a:extLst>
            </p:cNvPr>
            <p:cNvCxnSpPr>
              <a:cxnSpLocks/>
            </p:cNvCxnSpPr>
            <p:nvPr>
              <p:custDataLst>
                <p:tags r:id="rId3"/>
              </p:custDataLst>
            </p:nvPr>
          </p:nvCxnSpPr>
          <p:spPr>
            <a:xfrm rot="7274971">
              <a:off x="-104052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7" name="PA_ 187">
              <a:extLst>
                <a:ext uri="{FF2B5EF4-FFF2-40B4-BE49-F238E27FC236}">
                  <a16:creationId xmlns:a16="http://schemas.microsoft.com/office/drawing/2014/main" id="{9930435C-20FC-420A-87B9-575C5F840F11}"/>
                </a:ext>
              </a:extLst>
            </p:cNvPr>
            <p:cNvCxnSpPr>
              <a:cxnSpLocks/>
            </p:cNvCxnSpPr>
            <p:nvPr>
              <p:custDataLst>
                <p:tags r:id="rId4"/>
              </p:custDataLst>
            </p:nvPr>
          </p:nvCxnSpPr>
          <p:spPr>
            <a:xfrm rot="7322971">
              <a:off x="-93859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8" name="PA_ 188">
              <a:extLst>
                <a:ext uri="{FF2B5EF4-FFF2-40B4-BE49-F238E27FC236}">
                  <a16:creationId xmlns:a16="http://schemas.microsoft.com/office/drawing/2014/main" id="{E5AA4DDC-CCC4-4F5C-855B-79ABF1541FBA}"/>
                </a:ext>
              </a:extLst>
            </p:cNvPr>
            <p:cNvCxnSpPr>
              <a:cxnSpLocks/>
            </p:cNvCxnSpPr>
            <p:nvPr>
              <p:custDataLst>
                <p:tags r:id="rId5"/>
              </p:custDataLst>
            </p:nvPr>
          </p:nvCxnSpPr>
          <p:spPr>
            <a:xfrm rot="7370971">
              <a:off x="-83666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9" name="PA_ 187">
              <a:extLst>
                <a:ext uri="{FF2B5EF4-FFF2-40B4-BE49-F238E27FC236}">
                  <a16:creationId xmlns:a16="http://schemas.microsoft.com/office/drawing/2014/main" id="{F47D6A94-FDD6-4351-958F-BD6754A6028D}"/>
                </a:ext>
              </a:extLst>
            </p:cNvPr>
            <p:cNvCxnSpPr>
              <a:cxnSpLocks/>
            </p:cNvCxnSpPr>
            <p:nvPr>
              <p:custDataLst>
                <p:tags r:id="rId6"/>
              </p:custDataLst>
            </p:nvPr>
          </p:nvCxnSpPr>
          <p:spPr>
            <a:xfrm rot="7418971">
              <a:off x="-73473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0" name="PA_ 188">
              <a:extLst>
                <a:ext uri="{FF2B5EF4-FFF2-40B4-BE49-F238E27FC236}">
                  <a16:creationId xmlns:a16="http://schemas.microsoft.com/office/drawing/2014/main" id="{C318F206-8DB9-4D71-8551-09BA7FB707FB}"/>
                </a:ext>
              </a:extLst>
            </p:cNvPr>
            <p:cNvCxnSpPr>
              <a:cxnSpLocks/>
            </p:cNvCxnSpPr>
            <p:nvPr>
              <p:custDataLst>
                <p:tags r:id="rId7"/>
              </p:custDataLst>
            </p:nvPr>
          </p:nvCxnSpPr>
          <p:spPr>
            <a:xfrm rot="7466971">
              <a:off x="-63281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1" name="PA_ 187">
              <a:extLst>
                <a:ext uri="{FF2B5EF4-FFF2-40B4-BE49-F238E27FC236}">
                  <a16:creationId xmlns:a16="http://schemas.microsoft.com/office/drawing/2014/main" id="{B6089678-A3F1-4750-BB23-0B2A015740F9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 rot="7514971">
              <a:off x="-53088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2" name="PA_ 188">
              <a:extLst>
                <a:ext uri="{FF2B5EF4-FFF2-40B4-BE49-F238E27FC236}">
                  <a16:creationId xmlns:a16="http://schemas.microsoft.com/office/drawing/2014/main" id="{193EDD12-906F-4C28-A4A3-6017B0D3E7DE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 rot="7562971">
              <a:off x="-42895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3" name="PA_ 187">
              <a:extLst>
                <a:ext uri="{FF2B5EF4-FFF2-40B4-BE49-F238E27FC236}">
                  <a16:creationId xmlns:a16="http://schemas.microsoft.com/office/drawing/2014/main" id="{C816ABAE-F1B3-40E4-B925-D4379FFAE772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 rot="7610971">
              <a:off x="-32702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4" name="PA_ 188">
              <a:extLst>
                <a:ext uri="{FF2B5EF4-FFF2-40B4-BE49-F238E27FC236}">
                  <a16:creationId xmlns:a16="http://schemas.microsoft.com/office/drawing/2014/main" id="{A388F402-49FB-46ED-9E3E-E94F9F70B9A2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 rot="7658971">
              <a:off x="-22509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5" name="PA_ 187">
              <a:extLst>
                <a:ext uri="{FF2B5EF4-FFF2-40B4-BE49-F238E27FC236}">
                  <a16:creationId xmlns:a16="http://schemas.microsoft.com/office/drawing/2014/main" id="{0F88D7A5-96D0-4520-86D8-D542A5741ECB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 rot="7706971">
              <a:off x="-12316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6" name="PA_ 188">
              <a:extLst>
                <a:ext uri="{FF2B5EF4-FFF2-40B4-BE49-F238E27FC236}">
                  <a16:creationId xmlns:a16="http://schemas.microsoft.com/office/drawing/2014/main" id="{A218D705-B77F-4720-9242-30BA099BBEE2}"/>
                </a:ext>
              </a:extLst>
            </p:cNvPr>
            <p:cNvCxnSpPr>
              <a:cxnSpLocks/>
            </p:cNvCxnSpPr>
            <p:nvPr>
              <p:custDataLst>
                <p:tags r:id="rId13"/>
              </p:custDataLst>
            </p:nvPr>
          </p:nvCxnSpPr>
          <p:spPr>
            <a:xfrm rot="7754971">
              <a:off x="-2123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7" name="PA_ 187">
              <a:extLst>
                <a:ext uri="{FF2B5EF4-FFF2-40B4-BE49-F238E27FC236}">
                  <a16:creationId xmlns:a16="http://schemas.microsoft.com/office/drawing/2014/main" id="{2DC3E7E8-8209-4305-95E4-FF44CE9C0669}"/>
                </a:ext>
              </a:extLst>
            </p:cNvPr>
            <p:cNvCxnSpPr>
              <a:cxnSpLocks/>
            </p:cNvCxnSpPr>
            <p:nvPr>
              <p:custDataLst>
                <p:tags r:id="rId14"/>
              </p:custDataLst>
            </p:nvPr>
          </p:nvCxnSpPr>
          <p:spPr>
            <a:xfrm rot="7802971">
              <a:off x="8069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8" name="PA_ 188">
              <a:extLst>
                <a:ext uri="{FF2B5EF4-FFF2-40B4-BE49-F238E27FC236}">
                  <a16:creationId xmlns:a16="http://schemas.microsoft.com/office/drawing/2014/main" id="{F5DC3F39-B9C4-484B-98DD-58D59811D4D6}"/>
                </a:ext>
              </a:extLst>
            </p:cNvPr>
            <p:cNvCxnSpPr>
              <a:cxnSpLocks/>
            </p:cNvCxnSpPr>
            <p:nvPr>
              <p:custDataLst>
                <p:tags r:id="rId15"/>
              </p:custDataLst>
            </p:nvPr>
          </p:nvCxnSpPr>
          <p:spPr>
            <a:xfrm rot="7850971">
              <a:off x="18262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9" name="PA_ 187">
              <a:extLst>
                <a:ext uri="{FF2B5EF4-FFF2-40B4-BE49-F238E27FC236}">
                  <a16:creationId xmlns:a16="http://schemas.microsoft.com/office/drawing/2014/main" id="{177B0322-B699-4E70-8E29-DFD7C80EC983}"/>
                </a:ext>
              </a:extLst>
            </p:cNvPr>
            <p:cNvCxnSpPr>
              <a:cxnSpLocks/>
            </p:cNvCxnSpPr>
            <p:nvPr>
              <p:custDataLst>
                <p:tags r:id="rId16"/>
              </p:custDataLst>
            </p:nvPr>
          </p:nvCxnSpPr>
          <p:spPr>
            <a:xfrm rot="7898971">
              <a:off x="28454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0" name="PA_ 188">
              <a:extLst>
                <a:ext uri="{FF2B5EF4-FFF2-40B4-BE49-F238E27FC236}">
                  <a16:creationId xmlns:a16="http://schemas.microsoft.com/office/drawing/2014/main" id="{88DE7199-8F35-4532-8280-FFDD80CBDF42}"/>
                </a:ext>
              </a:extLst>
            </p:cNvPr>
            <p:cNvCxnSpPr>
              <a:cxnSpLocks/>
            </p:cNvCxnSpPr>
            <p:nvPr>
              <p:custDataLst>
                <p:tags r:id="rId17"/>
              </p:custDataLst>
            </p:nvPr>
          </p:nvCxnSpPr>
          <p:spPr>
            <a:xfrm rot="7946971">
              <a:off x="38647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1" name="PA_ 187">
              <a:extLst>
                <a:ext uri="{FF2B5EF4-FFF2-40B4-BE49-F238E27FC236}">
                  <a16:creationId xmlns:a16="http://schemas.microsoft.com/office/drawing/2014/main" id="{6B545453-B1A5-4B91-91EC-C7CE8261060F}"/>
                </a:ext>
              </a:extLst>
            </p:cNvPr>
            <p:cNvCxnSpPr>
              <a:cxnSpLocks/>
            </p:cNvCxnSpPr>
            <p:nvPr>
              <p:custDataLst>
                <p:tags r:id="rId18"/>
              </p:custDataLst>
            </p:nvPr>
          </p:nvCxnSpPr>
          <p:spPr>
            <a:xfrm rot="7994971">
              <a:off x="48840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2" name="PA_ 188">
              <a:extLst>
                <a:ext uri="{FF2B5EF4-FFF2-40B4-BE49-F238E27FC236}">
                  <a16:creationId xmlns:a16="http://schemas.microsoft.com/office/drawing/2014/main" id="{62EF7005-801A-4132-B08C-DB26D8EA6591}"/>
                </a:ext>
              </a:extLst>
            </p:cNvPr>
            <p:cNvCxnSpPr>
              <a:cxnSpLocks/>
            </p:cNvCxnSpPr>
            <p:nvPr>
              <p:custDataLst>
                <p:tags r:id="rId19"/>
              </p:custDataLst>
            </p:nvPr>
          </p:nvCxnSpPr>
          <p:spPr>
            <a:xfrm rot="8042971">
              <a:off x="59033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3" name="PA_ 187">
              <a:extLst>
                <a:ext uri="{FF2B5EF4-FFF2-40B4-BE49-F238E27FC236}">
                  <a16:creationId xmlns:a16="http://schemas.microsoft.com/office/drawing/2014/main" id="{8080C3C0-845E-414A-AEE3-8E44CF62FD47}"/>
                </a:ext>
              </a:extLst>
            </p:cNvPr>
            <p:cNvCxnSpPr>
              <a:cxnSpLocks/>
            </p:cNvCxnSpPr>
            <p:nvPr>
              <p:custDataLst>
                <p:tags r:id="rId20"/>
              </p:custDataLst>
            </p:nvPr>
          </p:nvCxnSpPr>
          <p:spPr>
            <a:xfrm rot="8090971">
              <a:off x="69226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4" name="PA_ 188">
              <a:extLst>
                <a:ext uri="{FF2B5EF4-FFF2-40B4-BE49-F238E27FC236}">
                  <a16:creationId xmlns:a16="http://schemas.microsoft.com/office/drawing/2014/main" id="{B2E9AF1E-04C0-4912-B9C6-1C7350000ABF}"/>
                </a:ext>
              </a:extLst>
            </p:cNvPr>
            <p:cNvCxnSpPr>
              <a:cxnSpLocks/>
            </p:cNvCxnSpPr>
            <p:nvPr>
              <p:custDataLst>
                <p:tags r:id="rId21"/>
              </p:custDataLst>
            </p:nvPr>
          </p:nvCxnSpPr>
          <p:spPr>
            <a:xfrm rot="8138971">
              <a:off x="79419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5" name="PA_ 187">
              <a:extLst>
                <a:ext uri="{FF2B5EF4-FFF2-40B4-BE49-F238E27FC236}">
                  <a16:creationId xmlns:a16="http://schemas.microsoft.com/office/drawing/2014/main" id="{EDF46613-BDA0-448F-9647-5D27DBF24349}"/>
                </a:ext>
              </a:extLst>
            </p:cNvPr>
            <p:cNvCxnSpPr>
              <a:cxnSpLocks/>
            </p:cNvCxnSpPr>
            <p:nvPr>
              <p:custDataLst>
                <p:tags r:id="rId22"/>
              </p:custDataLst>
            </p:nvPr>
          </p:nvCxnSpPr>
          <p:spPr>
            <a:xfrm rot="8186971">
              <a:off x="89612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6" name="PA_ 188">
              <a:extLst>
                <a:ext uri="{FF2B5EF4-FFF2-40B4-BE49-F238E27FC236}">
                  <a16:creationId xmlns:a16="http://schemas.microsoft.com/office/drawing/2014/main" id="{94F328DF-91A3-4141-BBD8-EE58CD068718}"/>
                </a:ext>
              </a:extLst>
            </p:cNvPr>
            <p:cNvCxnSpPr>
              <a:cxnSpLocks/>
            </p:cNvCxnSpPr>
            <p:nvPr>
              <p:custDataLst>
                <p:tags r:id="rId23"/>
              </p:custDataLst>
            </p:nvPr>
          </p:nvCxnSpPr>
          <p:spPr>
            <a:xfrm rot="8234971">
              <a:off x="99805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7" name="PA_ 187">
              <a:extLst>
                <a:ext uri="{FF2B5EF4-FFF2-40B4-BE49-F238E27FC236}">
                  <a16:creationId xmlns:a16="http://schemas.microsoft.com/office/drawing/2014/main" id="{18C060B2-EFB4-4926-A3E6-36654E22981D}"/>
                </a:ext>
              </a:extLst>
            </p:cNvPr>
            <p:cNvCxnSpPr>
              <a:cxnSpLocks/>
            </p:cNvCxnSpPr>
            <p:nvPr>
              <p:custDataLst>
                <p:tags r:id="rId24"/>
              </p:custDataLst>
            </p:nvPr>
          </p:nvCxnSpPr>
          <p:spPr>
            <a:xfrm rot="8282971">
              <a:off x="109998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8" name="PA_ 188">
              <a:extLst>
                <a:ext uri="{FF2B5EF4-FFF2-40B4-BE49-F238E27FC236}">
                  <a16:creationId xmlns:a16="http://schemas.microsoft.com/office/drawing/2014/main" id="{6EA03813-CAA8-47BF-B05D-8B2C6B29E2DE}"/>
                </a:ext>
              </a:extLst>
            </p:cNvPr>
            <p:cNvCxnSpPr>
              <a:cxnSpLocks/>
            </p:cNvCxnSpPr>
            <p:nvPr>
              <p:custDataLst>
                <p:tags r:id="rId25"/>
              </p:custDataLst>
            </p:nvPr>
          </p:nvCxnSpPr>
          <p:spPr>
            <a:xfrm rot="8330971">
              <a:off x="120190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9" name="PA_ 187">
              <a:extLst>
                <a:ext uri="{FF2B5EF4-FFF2-40B4-BE49-F238E27FC236}">
                  <a16:creationId xmlns:a16="http://schemas.microsoft.com/office/drawing/2014/main" id="{E823B192-5D67-4371-BC4B-B7B51CE97F19}"/>
                </a:ext>
              </a:extLst>
            </p:cNvPr>
            <p:cNvCxnSpPr>
              <a:cxnSpLocks/>
            </p:cNvCxnSpPr>
            <p:nvPr>
              <p:custDataLst>
                <p:tags r:id="rId26"/>
              </p:custDataLst>
            </p:nvPr>
          </p:nvCxnSpPr>
          <p:spPr>
            <a:xfrm rot="8378971">
              <a:off x="130383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0" name="PA_ 188">
              <a:extLst>
                <a:ext uri="{FF2B5EF4-FFF2-40B4-BE49-F238E27FC236}">
                  <a16:creationId xmlns:a16="http://schemas.microsoft.com/office/drawing/2014/main" id="{DB4F637B-799E-411F-ABEB-64EF43A61B82}"/>
                </a:ext>
              </a:extLst>
            </p:cNvPr>
            <p:cNvCxnSpPr>
              <a:cxnSpLocks/>
            </p:cNvCxnSpPr>
            <p:nvPr>
              <p:custDataLst>
                <p:tags r:id="rId27"/>
              </p:custDataLst>
            </p:nvPr>
          </p:nvCxnSpPr>
          <p:spPr>
            <a:xfrm rot="8426971">
              <a:off x="140576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1" name="PA_ 187">
              <a:extLst>
                <a:ext uri="{FF2B5EF4-FFF2-40B4-BE49-F238E27FC236}">
                  <a16:creationId xmlns:a16="http://schemas.microsoft.com/office/drawing/2014/main" id="{3954E073-C137-49CE-8A52-B6474AD1CC54}"/>
                </a:ext>
              </a:extLst>
            </p:cNvPr>
            <p:cNvCxnSpPr>
              <a:cxnSpLocks/>
            </p:cNvCxnSpPr>
            <p:nvPr>
              <p:custDataLst>
                <p:tags r:id="rId28"/>
              </p:custDataLst>
            </p:nvPr>
          </p:nvCxnSpPr>
          <p:spPr>
            <a:xfrm rot="8474971">
              <a:off x="150769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2" name="PA_ 188">
              <a:extLst>
                <a:ext uri="{FF2B5EF4-FFF2-40B4-BE49-F238E27FC236}">
                  <a16:creationId xmlns:a16="http://schemas.microsoft.com/office/drawing/2014/main" id="{909B12EB-3254-4251-8046-92A8AEC9C18E}"/>
                </a:ext>
              </a:extLst>
            </p:cNvPr>
            <p:cNvCxnSpPr>
              <a:cxnSpLocks/>
            </p:cNvCxnSpPr>
            <p:nvPr>
              <p:custDataLst>
                <p:tags r:id="rId29"/>
              </p:custDataLst>
            </p:nvPr>
          </p:nvCxnSpPr>
          <p:spPr>
            <a:xfrm rot="8522971">
              <a:off x="160962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3" name="PA_ 187">
              <a:extLst>
                <a:ext uri="{FF2B5EF4-FFF2-40B4-BE49-F238E27FC236}">
                  <a16:creationId xmlns:a16="http://schemas.microsoft.com/office/drawing/2014/main" id="{3AD4B319-8772-4BE8-848E-DF16AC97EE7C}"/>
                </a:ext>
              </a:extLst>
            </p:cNvPr>
            <p:cNvCxnSpPr>
              <a:cxnSpLocks/>
            </p:cNvCxnSpPr>
            <p:nvPr>
              <p:custDataLst>
                <p:tags r:id="rId30"/>
              </p:custDataLst>
            </p:nvPr>
          </p:nvCxnSpPr>
          <p:spPr>
            <a:xfrm rot="8570971">
              <a:off x="171155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4" name="PA_ 188">
              <a:extLst>
                <a:ext uri="{FF2B5EF4-FFF2-40B4-BE49-F238E27FC236}">
                  <a16:creationId xmlns:a16="http://schemas.microsoft.com/office/drawing/2014/main" id="{D2977501-3C5D-428C-AF97-C774AB77D2CC}"/>
                </a:ext>
              </a:extLst>
            </p:cNvPr>
            <p:cNvCxnSpPr>
              <a:cxnSpLocks/>
            </p:cNvCxnSpPr>
            <p:nvPr>
              <p:custDataLst>
                <p:tags r:id="rId31"/>
              </p:custDataLst>
            </p:nvPr>
          </p:nvCxnSpPr>
          <p:spPr>
            <a:xfrm rot="8618971">
              <a:off x="181348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5" name="PA_ 187">
              <a:extLst>
                <a:ext uri="{FF2B5EF4-FFF2-40B4-BE49-F238E27FC236}">
                  <a16:creationId xmlns:a16="http://schemas.microsoft.com/office/drawing/2014/main" id="{58A6CC28-2F90-4E64-93E4-AC4FA62FB023}"/>
                </a:ext>
              </a:extLst>
            </p:cNvPr>
            <p:cNvCxnSpPr>
              <a:cxnSpLocks/>
            </p:cNvCxnSpPr>
            <p:nvPr>
              <p:custDataLst>
                <p:tags r:id="rId32"/>
              </p:custDataLst>
            </p:nvPr>
          </p:nvCxnSpPr>
          <p:spPr>
            <a:xfrm rot="8666971">
              <a:off x="191541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6" name="PA_ 188">
              <a:extLst>
                <a:ext uri="{FF2B5EF4-FFF2-40B4-BE49-F238E27FC236}">
                  <a16:creationId xmlns:a16="http://schemas.microsoft.com/office/drawing/2014/main" id="{6FE6B26D-3568-427D-96F8-72C3C8177D36}"/>
                </a:ext>
              </a:extLst>
            </p:cNvPr>
            <p:cNvCxnSpPr>
              <a:cxnSpLocks/>
            </p:cNvCxnSpPr>
            <p:nvPr>
              <p:custDataLst>
                <p:tags r:id="rId33"/>
              </p:custDataLst>
            </p:nvPr>
          </p:nvCxnSpPr>
          <p:spPr>
            <a:xfrm rot="8714971">
              <a:off x="201733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7" name="PA_ 187">
              <a:extLst>
                <a:ext uri="{FF2B5EF4-FFF2-40B4-BE49-F238E27FC236}">
                  <a16:creationId xmlns:a16="http://schemas.microsoft.com/office/drawing/2014/main" id="{0D628D10-A908-43D7-AE60-791030C4A96F}"/>
                </a:ext>
              </a:extLst>
            </p:cNvPr>
            <p:cNvCxnSpPr>
              <a:cxnSpLocks/>
            </p:cNvCxnSpPr>
            <p:nvPr>
              <p:custDataLst>
                <p:tags r:id="rId34"/>
              </p:custDataLst>
            </p:nvPr>
          </p:nvCxnSpPr>
          <p:spPr>
            <a:xfrm rot="8762971">
              <a:off x="211926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8" name="PA_ 188">
              <a:extLst>
                <a:ext uri="{FF2B5EF4-FFF2-40B4-BE49-F238E27FC236}">
                  <a16:creationId xmlns:a16="http://schemas.microsoft.com/office/drawing/2014/main" id="{240B66BD-9470-460A-A62E-4B53592260A4}"/>
                </a:ext>
              </a:extLst>
            </p:cNvPr>
            <p:cNvCxnSpPr>
              <a:cxnSpLocks/>
            </p:cNvCxnSpPr>
            <p:nvPr>
              <p:custDataLst>
                <p:tags r:id="rId35"/>
              </p:custDataLst>
            </p:nvPr>
          </p:nvCxnSpPr>
          <p:spPr>
            <a:xfrm rot="8810971">
              <a:off x="222119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9" name="PA_ 187">
              <a:extLst>
                <a:ext uri="{FF2B5EF4-FFF2-40B4-BE49-F238E27FC236}">
                  <a16:creationId xmlns:a16="http://schemas.microsoft.com/office/drawing/2014/main" id="{D5B9AD33-9927-42BC-B1B8-482398322D97}"/>
                </a:ext>
              </a:extLst>
            </p:cNvPr>
            <p:cNvCxnSpPr>
              <a:cxnSpLocks/>
            </p:cNvCxnSpPr>
            <p:nvPr>
              <p:custDataLst>
                <p:tags r:id="rId36"/>
              </p:custDataLst>
            </p:nvPr>
          </p:nvCxnSpPr>
          <p:spPr>
            <a:xfrm rot="8858971">
              <a:off x="232312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0" name="PA_ 188">
              <a:extLst>
                <a:ext uri="{FF2B5EF4-FFF2-40B4-BE49-F238E27FC236}">
                  <a16:creationId xmlns:a16="http://schemas.microsoft.com/office/drawing/2014/main" id="{2AC03F4E-276C-4C81-8CA0-FC3DC28774BA}"/>
                </a:ext>
              </a:extLst>
            </p:cNvPr>
            <p:cNvCxnSpPr>
              <a:cxnSpLocks/>
            </p:cNvCxnSpPr>
            <p:nvPr>
              <p:custDataLst>
                <p:tags r:id="rId37"/>
              </p:custDataLst>
            </p:nvPr>
          </p:nvCxnSpPr>
          <p:spPr>
            <a:xfrm rot="8906971">
              <a:off x="242505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1" name="PA_ 187">
              <a:extLst>
                <a:ext uri="{FF2B5EF4-FFF2-40B4-BE49-F238E27FC236}">
                  <a16:creationId xmlns:a16="http://schemas.microsoft.com/office/drawing/2014/main" id="{8CB93D3F-4158-453E-A6A9-1A311AF0DB7B}"/>
                </a:ext>
              </a:extLst>
            </p:cNvPr>
            <p:cNvCxnSpPr>
              <a:cxnSpLocks/>
            </p:cNvCxnSpPr>
            <p:nvPr>
              <p:custDataLst>
                <p:tags r:id="rId38"/>
              </p:custDataLst>
            </p:nvPr>
          </p:nvCxnSpPr>
          <p:spPr>
            <a:xfrm rot="8954971">
              <a:off x="252698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2" name="PA_ 188">
              <a:extLst>
                <a:ext uri="{FF2B5EF4-FFF2-40B4-BE49-F238E27FC236}">
                  <a16:creationId xmlns:a16="http://schemas.microsoft.com/office/drawing/2014/main" id="{0BD76D0C-B96B-4B00-A416-A7A9CC9305FB}"/>
                </a:ext>
              </a:extLst>
            </p:cNvPr>
            <p:cNvCxnSpPr>
              <a:cxnSpLocks/>
            </p:cNvCxnSpPr>
            <p:nvPr>
              <p:custDataLst>
                <p:tags r:id="rId39"/>
              </p:custDataLst>
            </p:nvPr>
          </p:nvCxnSpPr>
          <p:spPr>
            <a:xfrm rot="9002971">
              <a:off x="262891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3" name="PA_ 187">
              <a:extLst>
                <a:ext uri="{FF2B5EF4-FFF2-40B4-BE49-F238E27FC236}">
                  <a16:creationId xmlns:a16="http://schemas.microsoft.com/office/drawing/2014/main" id="{7CCE435F-AF52-4A06-8B39-3A155E804473}"/>
                </a:ext>
              </a:extLst>
            </p:cNvPr>
            <p:cNvCxnSpPr>
              <a:cxnSpLocks/>
            </p:cNvCxnSpPr>
            <p:nvPr>
              <p:custDataLst>
                <p:tags r:id="rId40"/>
              </p:custDataLst>
            </p:nvPr>
          </p:nvCxnSpPr>
          <p:spPr>
            <a:xfrm rot="9050971">
              <a:off x="273084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4" name="PA_ 188">
              <a:extLst>
                <a:ext uri="{FF2B5EF4-FFF2-40B4-BE49-F238E27FC236}">
                  <a16:creationId xmlns:a16="http://schemas.microsoft.com/office/drawing/2014/main" id="{652C4F45-E9DB-45AE-B90F-9D3A550651F5}"/>
                </a:ext>
              </a:extLst>
            </p:cNvPr>
            <p:cNvCxnSpPr>
              <a:cxnSpLocks/>
            </p:cNvCxnSpPr>
            <p:nvPr>
              <p:custDataLst>
                <p:tags r:id="rId41"/>
              </p:custDataLst>
            </p:nvPr>
          </p:nvCxnSpPr>
          <p:spPr>
            <a:xfrm rot="9098971">
              <a:off x="283276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5" name="PA_ 187">
              <a:extLst>
                <a:ext uri="{FF2B5EF4-FFF2-40B4-BE49-F238E27FC236}">
                  <a16:creationId xmlns:a16="http://schemas.microsoft.com/office/drawing/2014/main" id="{1CAD87F8-9BAC-4DAF-BCE0-3C1CCE15E95E}"/>
                </a:ext>
              </a:extLst>
            </p:cNvPr>
            <p:cNvCxnSpPr>
              <a:cxnSpLocks/>
            </p:cNvCxnSpPr>
            <p:nvPr>
              <p:custDataLst>
                <p:tags r:id="rId42"/>
              </p:custDataLst>
            </p:nvPr>
          </p:nvCxnSpPr>
          <p:spPr>
            <a:xfrm rot="9146971">
              <a:off x="293469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6" name="PA_ 188">
              <a:extLst>
                <a:ext uri="{FF2B5EF4-FFF2-40B4-BE49-F238E27FC236}">
                  <a16:creationId xmlns:a16="http://schemas.microsoft.com/office/drawing/2014/main" id="{CF057753-DBBA-4CEF-B71A-83C6E07ED889}"/>
                </a:ext>
              </a:extLst>
            </p:cNvPr>
            <p:cNvCxnSpPr>
              <a:cxnSpLocks/>
            </p:cNvCxnSpPr>
            <p:nvPr>
              <p:custDataLst>
                <p:tags r:id="rId43"/>
              </p:custDataLst>
            </p:nvPr>
          </p:nvCxnSpPr>
          <p:spPr>
            <a:xfrm rot="9194971">
              <a:off x="303662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7" name="PA_ 187">
              <a:extLst>
                <a:ext uri="{FF2B5EF4-FFF2-40B4-BE49-F238E27FC236}">
                  <a16:creationId xmlns:a16="http://schemas.microsoft.com/office/drawing/2014/main" id="{BEAD0928-CB64-404B-A391-5D5BAE665A12}"/>
                </a:ext>
              </a:extLst>
            </p:cNvPr>
            <p:cNvCxnSpPr>
              <a:cxnSpLocks/>
            </p:cNvCxnSpPr>
            <p:nvPr>
              <p:custDataLst>
                <p:tags r:id="rId44"/>
              </p:custDataLst>
            </p:nvPr>
          </p:nvCxnSpPr>
          <p:spPr>
            <a:xfrm rot="9242971">
              <a:off x="313855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8" name="PA_ 188">
              <a:extLst>
                <a:ext uri="{FF2B5EF4-FFF2-40B4-BE49-F238E27FC236}">
                  <a16:creationId xmlns:a16="http://schemas.microsoft.com/office/drawing/2014/main" id="{A7ADF3DE-F26E-4483-B6B1-CCA304155695}"/>
                </a:ext>
              </a:extLst>
            </p:cNvPr>
            <p:cNvCxnSpPr>
              <a:cxnSpLocks/>
            </p:cNvCxnSpPr>
            <p:nvPr>
              <p:custDataLst>
                <p:tags r:id="rId45"/>
              </p:custDataLst>
            </p:nvPr>
          </p:nvCxnSpPr>
          <p:spPr>
            <a:xfrm rot="9290971">
              <a:off x="324048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9" name="PA_ 187">
              <a:extLst>
                <a:ext uri="{FF2B5EF4-FFF2-40B4-BE49-F238E27FC236}">
                  <a16:creationId xmlns:a16="http://schemas.microsoft.com/office/drawing/2014/main" id="{C41D2E78-EC7D-46ED-9DBB-53C2273B6CF3}"/>
                </a:ext>
              </a:extLst>
            </p:cNvPr>
            <p:cNvCxnSpPr>
              <a:cxnSpLocks/>
            </p:cNvCxnSpPr>
            <p:nvPr>
              <p:custDataLst>
                <p:tags r:id="rId46"/>
              </p:custDataLst>
            </p:nvPr>
          </p:nvCxnSpPr>
          <p:spPr>
            <a:xfrm rot="9338971">
              <a:off x="334241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0" name="PA_ 188">
              <a:extLst>
                <a:ext uri="{FF2B5EF4-FFF2-40B4-BE49-F238E27FC236}">
                  <a16:creationId xmlns:a16="http://schemas.microsoft.com/office/drawing/2014/main" id="{A087841A-1E24-4340-9732-728AE58701D6}"/>
                </a:ext>
              </a:extLst>
            </p:cNvPr>
            <p:cNvCxnSpPr>
              <a:cxnSpLocks/>
            </p:cNvCxnSpPr>
            <p:nvPr>
              <p:custDataLst>
                <p:tags r:id="rId47"/>
              </p:custDataLst>
            </p:nvPr>
          </p:nvCxnSpPr>
          <p:spPr>
            <a:xfrm rot="9386971">
              <a:off x="344434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1" name="PA_ 187">
              <a:extLst>
                <a:ext uri="{FF2B5EF4-FFF2-40B4-BE49-F238E27FC236}">
                  <a16:creationId xmlns:a16="http://schemas.microsoft.com/office/drawing/2014/main" id="{FB711192-827D-4499-AD54-B3E1AE99C14A}"/>
                </a:ext>
              </a:extLst>
            </p:cNvPr>
            <p:cNvCxnSpPr>
              <a:cxnSpLocks/>
            </p:cNvCxnSpPr>
            <p:nvPr>
              <p:custDataLst>
                <p:tags r:id="rId48"/>
              </p:custDataLst>
            </p:nvPr>
          </p:nvCxnSpPr>
          <p:spPr>
            <a:xfrm rot="9434971">
              <a:off x="354627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2" name="PA_ 188">
              <a:extLst>
                <a:ext uri="{FF2B5EF4-FFF2-40B4-BE49-F238E27FC236}">
                  <a16:creationId xmlns:a16="http://schemas.microsoft.com/office/drawing/2014/main" id="{10056289-C239-4906-B364-62468E602B50}"/>
                </a:ext>
              </a:extLst>
            </p:cNvPr>
            <p:cNvCxnSpPr>
              <a:cxnSpLocks/>
            </p:cNvCxnSpPr>
            <p:nvPr>
              <p:custDataLst>
                <p:tags r:id="rId49"/>
              </p:custDataLst>
            </p:nvPr>
          </p:nvCxnSpPr>
          <p:spPr>
            <a:xfrm rot="9482971">
              <a:off x="364820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3" name="PA_ 187">
              <a:extLst>
                <a:ext uri="{FF2B5EF4-FFF2-40B4-BE49-F238E27FC236}">
                  <a16:creationId xmlns:a16="http://schemas.microsoft.com/office/drawing/2014/main" id="{6474B74F-2997-48F3-9FFC-2557830CC797}"/>
                </a:ext>
              </a:extLst>
            </p:cNvPr>
            <p:cNvCxnSpPr>
              <a:cxnSpLocks/>
            </p:cNvCxnSpPr>
            <p:nvPr>
              <p:custDataLst>
                <p:tags r:id="rId50"/>
              </p:custDataLst>
            </p:nvPr>
          </p:nvCxnSpPr>
          <p:spPr>
            <a:xfrm rot="9530971">
              <a:off x="375012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4" name="PA_ 188">
              <a:extLst>
                <a:ext uri="{FF2B5EF4-FFF2-40B4-BE49-F238E27FC236}">
                  <a16:creationId xmlns:a16="http://schemas.microsoft.com/office/drawing/2014/main" id="{0C2F2388-BD94-4CE3-859D-28C67A6F4CF2}"/>
                </a:ext>
              </a:extLst>
            </p:cNvPr>
            <p:cNvCxnSpPr>
              <a:cxnSpLocks/>
            </p:cNvCxnSpPr>
            <p:nvPr>
              <p:custDataLst>
                <p:tags r:id="rId51"/>
              </p:custDataLst>
            </p:nvPr>
          </p:nvCxnSpPr>
          <p:spPr>
            <a:xfrm rot="9578971">
              <a:off x="385205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5" name="PA_ 187">
              <a:extLst>
                <a:ext uri="{FF2B5EF4-FFF2-40B4-BE49-F238E27FC236}">
                  <a16:creationId xmlns:a16="http://schemas.microsoft.com/office/drawing/2014/main" id="{ABC9ABA4-79D3-4D19-A888-F04DCF6B4C11}"/>
                </a:ext>
              </a:extLst>
            </p:cNvPr>
            <p:cNvCxnSpPr>
              <a:cxnSpLocks/>
            </p:cNvCxnSpPr>
            <p:nvPr>
              <p:custDataLst>
                <p:tags r:id="rId52"/>
              </p:custDataLst>
            </p:nvPr>
          </p:nvCxnSpPr>
          <p:spPr>
            <a:xfrm rot="9626971">
              <a:off x="395398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6" name="PA_ 188">
              <a:extLst>
                <a:ext uri="{FF2B5EF4-FFF2-40B4-BE49-F238E27FC236}">
                  <a16:creationId xmlns:a16="http://schemas.microsoft.com/office/drawing/2014/main" id="{8E9C42FC-830A-46C3-A239-ED0B702977D6}"/>
                </a:ext>
              </a:extLst>
            </p:cNvPr>
            <p:cNvCxnSpPr>
              <a:cxnSpLocks/>
            </p:cNvCxnSpPr>
            <p:nvPr>
              <p:custDataLst>
                <p:tags r:id="rId53"/>
              </p:custDataLst>
            </p:nvPr>
          </p:nvCxnSpPr>
          <p:spPr>
            <a:xfrm rot="9674971">
              <a:off x="405591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7" name="PA_ 187">
              <a:extLst>
                <a:ext uri="{FF2B5EF4-FFF2-40B4-BE49-F238E27FC236}">
                  <a16:creationId xmlns:a16="http://schemas.microsoft.com/office/drawing/2014/main" id="{115DE39F-D7CC-4FCA-9EA1-FCF3FA260D96}"/>
                </a:ext>
              </a:extLst>
            </p:cNvPr>
            <p:cNvCxnSpPr>
              <a:cxnSpLocks/>
            </p:cNvCxnSpPr>
            <p:nvPr>
              <p:custDataLst>
                <p:tags r:id="rId54"/>
              </p:custDataLst>
            </p:nvPr>
          </p:nvCxnSpPr>
          <p:spPr>
            <a:xfrm rot="9722971">
              <a:off x="415784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8" name="PA_ 188">
              <a:extLst>
                <a:ext uri="{FF2B5EF4-FFF2-40B4-BE49-F238E27FC236}">
                  <a16:creationId xmlns:a16="http://schemas.microsoft.com/office/drawing/2014/main" id="{2744D7B4-54B2-4897-90B7-DAAC0801C95E}"/>
                </a:ext>
              </a:extLst>
            </p:cNvPr>
            <p:cNvCxnSpPr>
              <a:cxnSpLocks/>
            </p:cNvCxnSpPr>
            <p:nvPr>
              <p:custDataLst>
                <p:tags r:id="rId55"/>
              </p:custDataLst>
            </p:nvPr>
          </p:nvCxnSpPr>
          <p:spPr>
            <a:xfrm rot="9770971">
              <a:off x="425977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9" name="PA_ 187">
              <a:extLst>
                <a:ext uri="{FF2B5EF4-FFF2-40B4-BE49-F238E27FC236}">
                  <a16:creationId xmlns:a16="http://schemas.microsoft.com/office/drawing/2014/main" id="{2D0B9E99-7641-4ECC-B447-2708623FFACA}"/>
                </a:ext>
              </a:extLst>
            </p:cNvPr>
            <p:cNvCxnSpPr>
              <a:cxnSpLocks/>
            </p:cNvCxnSpPr>
            <p:nvPr>
              <p:custDataLst>
                <p:tags r:id="rId56"/>
              </p:custDataLst>
            </p:nvPr>
          </p:nvCxnSpPr>
          <p:spPr>
            <a:xfrm rot="9818971">
              <a:off x="436170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0" name="PA_ 188">
              <a:extLst>
                <a:ext uri="{FF2B5EF4-FFF2-40B4-BE49-F238E27FC236}">
                  <a16:creationId xmlns:a16="http://schemas.microsoft.com/office/drawing/2014/main" id="{7D329C5E-79F4-4A93-9E13-02380964438F}"/>
                </a:ext>
              </a:extLst>
            </p:cNvPr>
            <p:cNvCxnSpPr>
              <a:cxnSpLocks/>
            </p:cNvCxnSpPr>
            <p:nvPr>
              <p:custDataLst>
                <p:tags r:id="rId57"/>
              </p:custDataLst>
            </p:nvPr>
          </p:nvCxnSpPr>
          <p:spPr>
            <a:xfrm rot="9866971">
              <a:off x="446363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1" name="PA_ 187">
              <a:extLst>
                <a:ext uri="{FF2B5EF4-FFF2-40B4-BE49-F238E27FC236}">
                  <a16:creationId xmlns:a16="http://schemas.microsoft.com/office/drawing/2014/main" id="{F7FD2040-C11E-431D-BF3B-7BDF3364D88E}"/>
                </a:ext>
              </a:extLst>
            </p:cNvPr>
            <p:cNvCxnSpPr>
              <a:cxnSpLocks/>
            </p:cNvCxnSpPr>
            <p:nvPr>
              <p:custDataLst>
                <p:tags r:id="rId58"/>
              </p:custDataLst>
            </p:nvPr>
          </p:nvCxnSpPr>
          <p:spPr>
            <a:xfrm rot="9914971">
              <a:off x="456556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2" name="PA_ 188">
              <a:extLst>
                <a:ext uri="{FF2B5EF4-FFF2-40B4-BE49-F238E27FC236}">
                  <a16:creationId xmlns:a16="http://schemas.microsoft.com/office/drawing/2014/main" id="{2623FFC3-D674-4408-9000-548CEF4AF89B}"/>
                </a:ext>
              </a:extLst>
            </p:cNvPr>
            <p:cNvCxnSpPr>
              <a:cxnSpLocks/>
            </p:cNvCxnSpPr>
            <p:nvPr>
              <p:custDataLst>
                <p:tags r:id="rId59"/>
              </p:custDataLst>
            </p:nvPr>
          </p:nvCxnSpPr>
          <p:spPr>
            <a:xfrm rot="9962971">
              <a:off x="466748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3" name="PA_ 187">
              <a:extLst>
                <a:ext uri="{FF2B5EF4-FFF2-40B4-BE49-F238E27FC236}">
                  <a16:creationId xmlns:a16="http://schemas.microsoft.com/office/drawing/2014/main" id="{6E7ACB0A-2D85-400C-BF71-90B2B54C0BCC}"/>
                </a:ext>
              </a:extLst>
            </p:cNvPr>
            <p:cNvCxnSpPr>
              <a:cxnSpLocks/>
            </p:cNvCxnSpPr>
            <p:nvPr>
              <p:custDataLst>
                <p:tags r:id="rId60"/>
              </p:custDataLst>
            </p:nvPr>
          </p:nvCxnSpPr>
          <p:spPr>
            <a:xfrm rot="10010971">
              <a:off x="476941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4" name="PA_ 188">
              <a:extLst>
                <a:ext uri="{FF2B5EF4-FFF2-40B4-BE49-F238E27FC236}">
                  <a16:creationId xmlns:a16="http://schemas.microsoft.com/office/drawing/2014/main" id="{A9B8BFB7-7B81-4B90-AD21-AC5C1FA9EA28}"/>
                </a:ext>
              </a:extLst>
            </p:cNvPr>
            <p:cNvCxnSpPr>
              <a:cxnSpLocks/>
            </p:cNvCxnSpPr>
            <p:nvPr>
              <p:custDataLst>
                <p:tags r:id="rId61"/>
              </p:custDataLst>
            </p:nvPr>
          </p:nvCxnSpPr>
          <p:spPr>
            <a:xfrm rot="10058971">
              <a:off x="487134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5" name="PA_ 187">
              <a:extLst>
                <a:ext uri="{FF2B5EF4-FFF2-40B4-BE49-F238E27FC236}">
                  <a16:creationId xmlns:a16="http://schemas.microsoft.com/office/drawing/2014/main" id="{F4CD0E66-3A0E-432D-8B8B-5070DF2731C5}"/>
                </a:ext>
              </a:extLst>
            </p:cNvPr>
            <p:cNvCxnSpPr>
              <a:cxnSpLocks/>
            </p:cNvCxnSpPr>
            <p:nvPr>
              <p:custDataLst>
                <p:tags r:id="rId62"/>
              </p:custDataLst>
            </p:nvPr>
          </p:nvCxnSpPr>
          <p:spPr>
            <a:xfrm rot="10106971">
              <a:off x="497327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6" name="PA_ 188">
              <a:extLst>
                <a:ext uri="{FF2B5EF4-FFF2-40B4-BE49-F238E27FC236}">
                  <a16:creationId xmlns:a16="http://schemas.microsoft.com/office/drawing/2014/main" id="{B767AC75-929F-4E84-9C81-26B01D88576A}"/>
                </a:ext>
              </a:extLst>
            </p:cNvPr>
            <p:cNvCxnSpPr>
              <a:cxnSpLocks/>
            </p:cNvCxnSpPr>
            <p:nvPr>
              <p:custDataLst>
                <p:tags r:id="rId63"/>
              </p:custDataLst>
            </p:nvPr>
          </p:nvCxnSpPr>
          <p:spPr>
            <a:xfrm rot="10154971">
              <a:off x="507520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7" name="PA_ 187">
              <a:extLst>
                <a:ext uri="{FF2B5EF4-FFF2-40B4-BE49-F238E27FC236}">
                  <a16:creationId xmlns:a16="http://schemas.microsoft.com/office/drawing/2014/main" id="{720C8C8F-5436-479F-8FD7-8E12126C39A8}"/>
                </a:ext>
              </a:extLst>
            </p:cNvPr>
            <p:cNvCxnSpPr>
              <a:cxnSpLocks/>
            </p:cNvCxnSpPr>
            <p:nvPr>
              <p:custDataLst>
                <p:tags r:id="rId64"/>
              </p:custDataLst>
            </p:nvPr>
          </p:nvCxnSpPr>
          <p:spPr>
            <a:xfrm rot="10202971">
              <a:off x="517713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8" name="PA_ 188">
              <a:extLst>
                <a:ext uri="{FF2B5EF4-FFF2-40B4-BE49-F238E27FC236}">
                  <a16:creationId xmlns:a16="http://schemas.microsoft.com/office/drawing/2014/main" id="{3CC33A34-5DA8-440B-9619-DE73A8121333}"/>
                </a:ext>
              </a:extLst>
            </p:cNvPr>
            <p:cNvCxnSpPr>
              <a:cxnSpLocks/>
            </p:cNvCxnSpPr>
            <p:nvPr>
              <p:custDataLst>
                <p:tags r:id="rId65"/>
              </p:custDataLst>
            </p:nvPr>
          </p:nvCxnSpPr>
          <p:spPr>
            <a:xfrm rot="10250971">
              <a:off x="527906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9" name="PA_ 187">
              <a:extLst>
                <a:ext uri="{FF2B5EF4-FFF2-40B4-BE49-F238E27FC236}">
                  <a16:creationId xmlns:a16="http://schemas.microsoft.com/office/drawing/2014/main" id="{54C47487-D05E-4351-A166-8CAEA634BA55}"/>
                </a:ext>
              </a:extLst>
            </p:cNvPr>
            <p:cNvCxnSpPr>
              <a:cxnSpLocks/>
            </p:cNvCxnSpPr>
            <p:nvPr>
              <p:custDataLst>
                <p:tags r:id="rId66"/>
              </p:custDataLst>
            </p:nvPr>
          </p:nvCxnSpPr>
          <p:spPr>
            <a:xfrm rot="10298971">
              <a:off x="538099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0" name="PA_ 188">
              <a:extLst>
                <a:ext uri="{FF2B5EF4-FFF2-40B4-BE49-F238E27FC236}">
                  <a16:creationId xmlns:a16="http://schemas.microsoft.com/office/drawing/2014/main" id="{71A7DFCA-3E24-4201-B9B8-3C7FBCA32E1B}"/>
                </a:ext>
              </a:extLst>
            </p:cNvPr>
            <p:cNvCxnSpPr>
              <a:cxnSpLocks/>
            </p:cNvCxnSpPr>
            <p:nvPr>
              <p:custDataLst>
                <p:tags r:id="rId67"/>
              </p:custDataLst>
            </p:nvPr>
          </p:nvCxnSpPr>
          <p:spPr>
            <a:xfrm rot="10346971">
              <a:off x="548291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1" name="PA_ 187">
              <a:extLst>
                <a:ext uri="{FF2B5EF4-FFF2-40B4-BE49-F238E27FC236}">
                  <a16:creationId xmlns:a16="http://schemas.microsoft.com/office/drawing/2014/main" id="{C4F3293F-0720-436B-A448-F3C2A61BAEE3}"/>
                </a:ext>
              </a:extLst>
            </p:cNvPr>
            <p:cNvCxnSpPr>
              <a:cxnSpLocks/>
            </p:cNvCxnSpPr>
            <p:nvPr>
              <p:custDataLst>
                <p:tags r:id="rId68"/>
              </p:custDataLst>
            </p:nvPr>
          </p:nvCxnSpPr>
          <p:spPr>
            <a:xfrm rot="10394971">
              <a:off x="558484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2" name="PA_ 188">
              <a:extLst>
                <a:ext uri="{FF2B5EF4-FFF2-40B4-BE49-F238E27FC236}">
                  <a16:creationId xmlns:a16="http://schemas.microsoft.com/office/drawing/2014/main" id="{B1353B14-ECEB-4F83-9DB8-980990737A2F}"/>
                </a:ext>
              </a:extLst>
            </p:cNvPr>
            <p:cNvCxnSpPr>
              <a:cxnSpLocks/>
            </p:cNvCxnSpPr>
            <p:nvPr>
              <p:custDataLst>
                <p:tags r:id="rId69"/>
              </p:custDataLst>
            </p:nvPr>
          </p:nvCxnSpPr>
          <p:spPr>
            <a:xfrm rot="10442971">
              <a:off x="568677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3" name="PA_ 187">
              <a:extLst>
                <a:ext uri="{FF2B5EF4-FFF2-40B4-BE49-F238E27FC236}">
                  <a16:creationId xmlns:a16="http://schemas.microsoft.com/office/drawing/2014/main" id="{2EB7A4A5-81D7-4219-BDD4-80A01D9E2BC0}"/>
                </a:ext>
              </a:extLst>
            </p:cNvPr>
            <p:cNvCxnSpPr>
              <a:cxnSpLocks/>
            </p:cNvCxnSpPr>
            <p:nvPr>
              <p:custDataLst>
                <p:tags r:id="rId70"/>
              </p:custDataLst>
            </p:nvPr>
          </p:nvCxnSpPr>
          <p:spPr>
            <a:xfrm rot="10490971">
              <a:off x="578870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4" name="PA_ 188">
              <a:extLst>
                <a:ext uri="{FF2B5EF4-FFF2-40B4-BE49-F238E27FC236}">
                  <a16:creationId xmlns:a16="http://schemas.microsoft.com/office/drawing/2014/main" id="{B65D632F-3729-4762-B1CF-4C7837F8ADC1}"/>
                </a:ext>
              </a:extLst>
            </p:cNvPr>
            <p:cNvCxnSpPr>
              <a:cxnSpLocks/>
            </p:cNvCxnSpPr>
            <p:nvPr>
              <p:custDataLst>
                <p:tags r:id="rId71"/>
              </p:custDataLst>
            </p:nvPr>
          </p:nvCxnSpPr>
          <p:spPr>
            <a:xfrm rot="10538971">
              <a:off x="589063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5" name="PA_ 187">
              <a:extLst>
                <a:ext uri="{FF2B5EF4-FFF2-40B4-BE49-F238E27FC236}">
                  <a16:creationId xmlns:a16="http://schemas.microsoft.com/office/drawing/2014/main" id="{175ACB4E-538A-4539-A64C-C40AB05BA324}"/>
                </a:ext>
              </a:extLst>
            </p:cNvPr>
            <p:cNvCxnSpPr>
              <a:cxnSpLocks/>
            </p:cNvCxnSpPr>
            <p:nvPr>
              <p:custDataLst>
                <p:tags r:id="rId72"/>
              </p:custDataLst>
            </p:nvPr>
          </p:nvCxnSpPr>
          <p:spPr>
            <a:xfrm rot="10586971">
              <a:off x="599256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6" name="PA_ 188">
              <a:extLst>
                <a:ext uri="{FF2B5EF4-FFF2-40B4-BE49-F238E27FC236}">
                  <a16:creationId xmlns:a16="http://schemas.microsoft.com/office/drawing/2014/main" id="{CDB18941-552D-48A2-AA48-8DA4F7E87F7B}"/>
                </a:ext>
              </a:extLst>
            </p:cNvPr>
            <p:cNvCxnSpPr>
              <a:cxnSpLocks/>
            </p:cNvCxnSpPr>
            <p:nvPr>
              <p:custDataLst>
                <p:tags r:id="rId73"/>
              </p:custDataLst>
            </p:nvPr>
          </p:nvCxnSpPr>
          <p:spPr>
            <a:xfrm rot="10634971">
              <a:off x="609449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7" name="PA_ 187">
              <a:extLst>
                <a:ext uri="{FF2B5EF4-FFF2-40B4-BE49-F238E27FC236}">
                  <a16:creationId xmlns:a16="http://schemas.microsoft.com/office/drawing/2014/main" id="{6C5C5156-7656-4BD3-97CC-86148F1B3688}"/>
                </a:ext>
              </a:extLst>
            </p:cNvPr>
            <p:cNvCxnSpPr>
              <a:cxnSpLocks/>
            </p:cNvCxnSpPr>
            <p:nvPr>
              <p:custDataLst>
                <p:tags r:id="rId74"/>
              </p:custDataLst>
            </p:nvPr>
          </p:nvCxnSpPr>
          <p:spPr>
            <a:xfrm rot="10682971">
              <a:off x="619642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8" name="PA_ 188">
              <a:extLst>
                <a:ext uri="{FF2B5EF4-FFF2-40B4-BE49-F238E27FC236}">
                  <a16:creationId xmlns:a16="http://schemas.microsoft.com/office/drawing/2014/main" id="{7C983407-F06D-4F00-8E19-85533CDB14C5}"/>
                </a:ext>
              </a:extLst>
            </p:cNvPr>
            <p:cNvCxnSpPr>
              <a:cxnSpLocks/>
            </p:cNvCxnSpPr>
            <p:nvPr>
              <p:custDataLst>
                <p:tags r:id="rId75"/>
              </p:custDataLst>
            </p:nvPr>
          </p:nvCxnSpPr>
          <p:spPr>
            <a:xfrm rot="10730971">
              <a:off x="629835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9" name="PA_ 187">
              <a:extLst>
                <a:ext uri="{FF2B5EF4-FFF2-40B4-BE49-F238E27FC236}">
                  <a16:creationId xmlns:a16="http://schemas.microsoft.com/office/drawing/2014/main" id="{EAA6F7CE-0D76-4705-B6FD-DD95565FE8AE}"/>
                </a:ext>
              </a:extLst>
            </p:cNvPr>
            <p:cNvCxnSpPr>
              <a:cxnSpLocks/>
            </p:cNvCxnSpPr>
            <p:nvPr>
              <p:custDataLst>
                <p:tags r:id="rId76"/>
              </p:custDataLst>
            </p:nvPr>
          </p:nvCxnSpPr>
          <p:spPr>
            <a:xfrm rot="10778971">
              <a:off x="640027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0" name="PA_ 188">
              <a:extLst>
                <a:ext uri="{FF2B5EF4-FFF2-40B4-BE49-F238E27FC236}">
                  <a16:creationId xmlns:a16="http://schemas.microsoft.com/office/drawing/2014/main" id="{B6130560-5547-493F-A236-8A31DBB122BC}"/>
                </a:ext>
              </a:extLst>
            </p:cNvPr>
            <p:cNvCxnSpPr>
              <a:cxnSpLocks/>
            </p:cNvCxnSpPr>
            <p:nvPr>
              <p:custDataLst>
                <p:tags r:id="rId77"/>
              </p:custDataLst>
            </p:nvPr>
          </p:nvCxnSpPr>
          <p:spPr>
            <a:xfrm rot="10826971">
              <a:off x="650220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1" name="PA_ 187">
              <a:extLst>
                <a:ext uri="{FF2B5EF4-FFF2-40B4-BE49-F238E27FC236}">
                  <a16:creationId xmlns:a16="http://schemas.microsoft.com/office/drawing/2014/main" id="{F61604C0-9367-4246-9044-3C3E89BFEE85}"/>
                </a:ext>
              </a:extLst>
            </p:cNvPr>
            <p:cNvCxnSpPr>
              <a:cxnSpLocks/>
            </p:cNvCxnSpPr>
            <p:nvPr>
              <p:custDataLst>
                <p:tags r:id="rId78"/>
              </p:custDataLst>
            </p:nvPr>
          </p:nvCxnSpPr>
          <p:spPr>
            <a:xfrm rot="10874971">
              <a:off x="660413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2" name="PA_ 188">
              <a:extLst>
                <a:ext uri="{FF2B5EF4-FFF2-40B4-BE49-F238E27FC236}">
                  <a16:creationId xmlns:a16="http://schemas.microsoft.com/office/drawing/2014/main" id="{14ED93D0-3BF1-46B1-AC97-8ECC56AC6184}"/>
                </a:ext>
              </a:extLst>
            </p:cNvPr>
            <p:cNvCxnSpPr>
              <a:cxnSpLocks/>
            </p:cNvCxnSpPr>
            <p:nvPr>
              <p:custDataLst>
                <p:tags r:id="rId79"/>
              </p:custDataLst>
            </p:nvPr>
          </p:nvCxnSpPr>
          <p:spPr>
            <a:xfrm rot="10922971">
              <a:off x="670606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3" name="PA_ 187">
              <a:extLst>
                <a:ext uri="{FF2B5EF4-FFF2-40B4-BE49-F238E27FC236}">
                  <a16:creationId xmlns:a16="http://schemas.microsoft.com/office/drawing/2014/main" id="{A0A7EE96-19FB-4C22-95F7-1518B5894A36}"/>
                </a:ext>
              </a:extLst>
            </p:cNvPr>
            <p:cNvCxnSpPr>
              <a:cxnSpLocks/>
            </p:cNvCxnSpPr>
            <p:nvPr>
              <p:custDataLst>
                <p:tags r:id="rId80"/>
              </p:custDataLst>
            </p:nvPr>
          </p:nvCxnSpPr>
          <p:spPr>
            <a:xfrm rot="10970971">
              <a:off x="680799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4" name="PA_ 188">
              <a:extLst>
                <a:ext uri="{FF2B5EF4-FFF2-40B4-BE49-F238E27FC236}">
                  <a16:creationId xmlns:a16="http://schemas.microsoft.com/office/drawing/2014/main" id="{F81A7C1C-61AE-46CA-B986-C7CFFBAB5F79}"/>
                </a:ext>
              </a:extLst>
            </p:cNvPr>
            <p:cNvCxnSpPr>
              <a:cxnSpLocks/>
            </p:cNvCxnSpPr>
            <p:nvPr>
              <p:custDataLst>
                <p:tags r:id="rId81"/>
              </p:custDataLst>
            </p:nvPr>
          </p:nvCxnSpPr>
          <p:spPr>
            <a:xfrm rot="11018971">
              <a:off x="690992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5" name="PA_ 187">
              <a:extLst>
                <a:ext uri="{FF2B5EF4-FFF2-40B4-BE49-F238E27FC236}">
                  <a16:creationId xmlns:a16="http://schemas.microsoft.com/office/drawing/2014/main" id="{3B045C80-0083-47FD-BE52-9E4DE98BECDE}"/>
                </a:ext>
              </a:extLst>
            </p:cNvPr>
            <p:cNvCxnSpPr>
              <a:cxnSpLocks/>
            </p:cNvCxnSpPr>
            <p:nvPr>
              <p:custDataLst>
                <p:tags r:id="rId82"/>
              </p:custDataLst>
            </p:nvPr>
          </p:nvCxnSpPr>
          <p:spPr>
            <a:xfrm rot="11066971">
              <a:off x="701185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6" name="PA_ 188">
              <a:extLst>
                <a:ext uri="{FF2B5EF4-FFF2-40B4-BE49-F238E27FC236}">
                  <a16:creationId xmlns:a16="http://schemas.microsoft.com/office/drawing/2014/main" id="{3B6386F9-D2B4-4669-8C88-13720CCC9AE2}"/>
                </a:ext>
              </a:extLst>
            </p:cNvPr>
            <p:cNvCxnSpPr>
              <a:cxnSpLocks/>
            </p:cNvCxnSpPr>
            <p:nvPr>
              <p:custDataLst>
                <p:tags r:id="rId83"/>
              </p:custDataLst>
            </p:nvPr>
          </p:nvCxnSpPr>
          <p:spPr>
            <a:xfrm rot="11114971">
              <a:off x="711378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7" name="PA_ 187">
              <a:extLst>
                <a:ext uri="{FF2B5EF4-FFF2-40B4-BE49-F238E27FC236}">
                  <a16:creationId xmlns:a16="http://schemas.microsoft.com/office/drawing/2014/main" id="{9D201BBF-B002-48A6-9E88-8FC218601E78}"/>
                </a:ext>
              </a:extLst>
            </p:cNvPr>
            <p:cNvCxnSpPr>
              <a:cxnSpLocks/>
            </p:cNvCxnSpPr>
            <p:nvPr>
              <p:custDataLst>
                <p:tags r:id="rId84"/>
              </p:custDataLst>
            </p:nvPr>
          </p:nvCxnSpPr>
          <p:spPr>
            <a:xfrm rot="11162971">
              <a:off x="721571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8" name="PA_ 188">
              <a:extLst>
                <a:ext uri="{FF2B5EF4-FFF2-40B4-BE49-F238E27FC236}">
                  <a16:creationId xmlns:a16="http://schemas.microsoft.com/office/drawing/2014/main" id="{96645163-6123-4EDC-84B8-EA919A69D7F2}"/>
                </a:ext>
              </a:extLst>
            </p:cNvPr>
            <p:cNvCxnSpPr>
              <a:cxnSpLocks/>
            </p:cNvCxnSpPr>
            <p:nvPr>
              <p:custDataLst>
                <p:tags r:id="rId85"/>
              </p:custDataLst>
            </p:nvPr>
          </p:nvCxnSpPr>
          <p:spPr>
            <a:xfrm rot="11210971">
              <a:off x="731763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9" name="PA_ 187">
              <a:extLst>
                <a:ext uri="{FF2B5EF4-FFF2-40B4-BE49-F238E27FC236}">
                  <a16:creationId xmlns:a16="http://schemas.microsoft.com/office/drawing/2014/main" id="{417367CC-9AD7-437D-A505-43F9403F2146}"/>
                </a:ext>
              </a:extLst>
            </p:cNvPr>
            <p:cNvCxnSpPr>
              <a:cxnSpLocks/>
            </p:cNvCxnSpPr>
            <p:nvPr>
              <p:custDataLst>
                <p:tags r:id="rId86"/>
              </p:custDataLst>
            </p:nvPr>
          </p:nvCxnSpPr>
          <p:spPr>
            <a:xfrm rot="11258971">
              <a:off x="741956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0" name="PA_ 188">
              <a:extLst>
                <a:ext uri="{FF2B5EF4-FFF2-40B4-BE49-F238E27FC236}">
                  <a16:creationId xmlns:a16="http://schemas.microsoft.com/office/drawing/2014/main" id="{45C46FB2-A5D1-4FE9-A664-5F86DC756E3B}"/>
                </a:ext>
              </a:extLst>
            </p:cNvPr>
            <p:cNvCxnSpPr>
              <a:cxnSpLocks/>
            </p:cNvCxnSpPr>
            <p:nvPr>
              <p:custDataLst>
                <p:tags r:id="rId87"/>
              </p:custDataLst>
            </p:nvPr>
          </p:nvCxnSpPr>
          <p:spPr>
            <a:xfrm rot="11306971">
              <a:off x="752149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1" name="PA_ 187">
              <a:extLst>
                <a:ext uri="{FF2B5EF4-FFF2-40B4-BE49-F238E27FC236}">
                  <a16:creationId xmlns:a16="http://schemas.microsoft.com/office/drawing/2014/main" id="{F08B540E-2318-4861-B59A-81B7A497AD24}"/>
                </a:ext>
              </a:extLst>
            </p:cNvPr>
            <p:cNvCxnSpPr>
              <a:cxnSpLocks/>
            </p:cNvCxnSpPr>
            <p:nvPr>
              <p:custDataLst>
                <p:tags r:id="rId88"/>
              </p:custDataLst>
            </p:nvPr>
          </p:nvCxnSpPr>
          <p:spPr>
            <a:xfrm rot="11354971">
              <a:off x="762342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2" name="PA_ 188">
              <a:extLst>
                <a:ext uri="{FF2B5EF4-FFF2-40B4-BE49-F238E27FC236}">
                  <a16:creationId xmlns:a16="http://schemas.microsoft.com/office/drawing/2014/main" id="{0F7B1AF0-5893-4191-891D-B1588C15E908}"/>
                </a:ext>
              </a:extLst>
            </p:cNvPr>
            <p:cNvCxnSpPr>
              <a:cxnSpLocks/>
            </p:cNvCxnSpPr>
            <p:nvPr>
              <p:custDataLst>
                <p:tags r:id="rId89"/>
              </p:custDataLst>
            </p:nvPr>
          </p:nvCxnSpPr>
          <p:spPr>
            <a:xfrm rot="11402971">
              <a:off x="772535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3" name="PA_ 187">
              <a:extLst>
                <a:ext uri="{FF2B5EF4-FFF2-40B4-BE49-F238E27FC236}">
                  <a16:creationId xmlns:a16="http://schemas.microsoft.com/office/drawing/2014/main" id="{796B38DD-E636-49AC-B5D3-D116E065B776}"/>
                </a:ext>
              </a:extLst>
            </p:cNvPr>
            <p:cNvCxnSpPr>
              <a:cxnSpLocks/>
            </p:cNvCxnSpPr>
            <p:nvPr>
              <p:custDataLst>
                <p:tags r:id="rId90"/>
              </p:custDataLst>
            </p:nvPr>
          </p:nvCxnSpPr>
          <p:spPr>
            <a:xfrm rot="11450971">
              <a:off x="782728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4" name="PA_ 188">
              <a:extLst>
                <a:ext uri="{FF2B5EF4-FFF2-40B4-BE49-F238E27FC236}">
                  <a16:creationId xmlns:a16="http://schemas.microsoft.com/office/drawing/2014/main" id="{6B6FD5BC-F033-49B8-AB4B-248B6EB6BC00}"/>
                </a:ext>
              </a:extLst>
            </p:cNvPr>
            <p:cNvCxnSpPr>
              <a:cxnSpLocks/>
            </p:cNvCxnSpPr>
            <p:nvPr>
              <p:custDataLst>
                <p:tags r:id="rId91"/>
              </p:custDataLst>
            </p:nvPr>
          </p:nvCxnSpPr>
          <p:spPr>
            <a:xfrm rot="11498971">
              <a:off x="792921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5" name="PA_ 187">
              <a:extLst>
                <a:ext uri="{FF2B5EF4-FFF2-40B4-BE49-F238E27FC236}">
                  <a16:creationId xmlns:a16="http://schemas.microsoft.com/office/drawing/2014/main" id="{FA7F9C3F-98EC-4685-8670-1A997A32C4E9}"/>
                </a:ext>
              </a:extLst>
            </p:cNvPr>
            <p:cNvCxnSpPr>
              <a:cxnSpLocks/>
            </p:cNvCxnSpPr>
            <p:nvPr>
              <p:custDataLst>
                <p:tags r:id="rId92"/>
              </p:custDataLst>
            </p:nvPr>
          </p:nvCxnSpPr>
          <p:spPr>
            <a:xfrm rot="11546971">
              <a:off x="803114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6" name="PA_ 188">
              <a:extLst>
                <a:ext uri="{FF2B5EF4-FFF2-40B4-BE49-F238E27FC236}">
                  <a16:creationId xmlns:a16="http://schemas.microsoft.com/office/drawing/2014/main" id="{FC3DB533-7246-43DE-A8FC-D004AAE7B434}"/>
                </a:ext>
              </a:extLst>
            </p:cNvPr>
            <p:cNvCxnSpPr>
              <a:cxnSpLocks/>
            </p:cNvCxnSpPr>
            <p:nvPr>
              <p:custDataLst>
                <p:tags r:id="rId93"/>
              </p:custDataLst>
            </p:nvPr>
          </p:nvCxnSpPr>
          <p:spPr>
            <a:xfrm rot="11594971">
              <a:off x="813306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7" name="PA_ 187">
              <a:extLst>
                <a:ext uri="{FF2B5EF4-FFF2-40B4-BE49-F238E27FC236}">
                  <a16:creationId xmlns:a16="http://schemas.microsoft.com/office/drawing/2014/main" id="{4AF56305-7480-4F3E-A484-F629C0A28A6D}"/>
                </a:ext>
              </a:extLst>
            </p:cNvPr>
            <p:cNvCxnSpPr>
              <a:cxnSpLocks/>
            </p:cNvCxnSpPr>
            <p:nvPr>
              <p:custDataLst>
                <p:tags r:id="rId94"/>
              </p:custDataLst>
            </p:nvPr>
          </p:nvCxnSpPr>
          <p:spPr>
            <a:xfrm rot="11642971">
              <a:off x="823499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8" name="PA_ 188">
              <a:extLst>
                <a:ext uri="{FF2B5EF4-FFF2-40B4-BE49-F238E27FC236}">
                  <a16:creationId xmlns:a16="http://schemas.microsoft.com/office/drawing/2014/main" id="{38DCC26D-300B-4F80-9440-9679E13B5A62}"/>
                </a:ext>
              </a:extLst>
            </p:cNvPr>
            <p:cNvCxnSpPr>
              <a:cxnSpLocks/>
            </p:cNvCxnSpPr>
            <p:nvPr>
              <p:custDataLst>
                <p:tags r:id="rId95"/>
              </p:custDataLst>
            </p:nvPr>
          </p:nvCxnSpPr>
          <p:spPr>
            <a:xfrm rot="11690971">
              <a:off x="833692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9" name="PA_ 187">
              <a:extLst>
                <a:ext uri="{FF2B5EF4-FFF2-40B4-BE49-F238E27FC236}">
                  <a16:creationId xmlns:a16="http://schemas.microsoft.com/office/drawing/2014/main" id="{5BF5A202-0C36-403E-9E07-08B6EE751988}"/>
                </a:ext>
              </a:extLst>
            </p:cNvPr>
            <p:cNvCxnSpPr>
              <a:cxnSpLocks/>
            </p:cNvCxnSpPr>
            <p:nvPr>
              <p:custDataLst>
                <p:tags r:id="rId96"/>
              </p:custDataLst>
            </p:nvPr>
          </p:nvCxnSpPr>
          <p:spPr>
            <a:xfrm rot="11738971">
              <a:off x="843885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0" name="PA_ 188">
              <a:extLst>
                <a:ext uri="{FF2B5EF4-FFF2-40B4-BE49-F238E27FC236}">
                  <a16:creationId xmlns:a16="http://schemas.microsoft.com/office/drawing/2014/main" id="{14852546-F9BF-4A57-8DA9-E1D8EB839B42}"/>
                </a:ext>
              </a:extLst>
            </p:cNvPr>
            <p:cNvCxnSpPr>
              <a:cxnSpLocks/>
            </p:cNvCxnSpPr>
            <p:nvPr>
              <p:custDataLst>
                <p:tags r:id="rId97"/>
              </p:custDataLst>
            </p:nvPr>
          </p:nvCxnSpPr>
          <p:spPr>
            <a:xfrm rot="11786971">
              <a:off x="854078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1" name="PA_ 187">
              <a:extLst>
                <a:ext uri="{FF2B5EF4-FFF2-40B4-BE49-F238E27FC236}">
                  <a16:creationId xmlns:a16="http://schemas.microsoft.com/office/drawing/2014/main" id="{30EFCE88-B06A-45D7-83A6-C484DF1A49FD}"/>
                </a:ext>
              </a:extLst>
            </p:cNvPr>
            <p:cNvCxnSpPr>
              <a:cxnSpLocks/>
            </p:cNvCxnSpPr>
            <p:nvPr>
              <p:custDataLst>
                <p:tags r:id="rId98"/>
              </p:custDataLst>
            </p:nvPr>
          </p:nvCxnSpPr>
          <p:spPr>
            <a:xfrm rot="11834971">
              <a:off x="864271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2" name="PA_ 188">
              <a:extLst>
                <a:ext uri="{FF2B5EF4-FFF2-40B4-BE49-F238E27FC236}">
                  <a16:creationId xmlns:a16="http://schemas.microsoft.com/office/drawing/2014/main" id="{1DBE8126-F528-43BE-8FF1-4D06E18992D3}"/>
                </a:ext>
              </a:extLst>
            </p:cNvPr>
            <p:cNvCxnSpPr>
              <a:cxnSpLocks/>
            </p:cNvCxnSpPr>
            <p:nvPr>
              <p:custDataLst>
                <p:tags r:id="rId99"/>
              </p:custDataLst>
            </p:nvPr>
          </p:nvCxnSpPr>
          <p:spPr>
            <a:xfrm rot="11882971">
              <a:off x="874464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3" name="PA_ 187">
              <a:extLst>
                <a:ext uri="{FF2B5EF4-FFF2-40B4-BE49-F238E27FC236}">
                  <a16:creationId xmlns:a16="http://schemas.microsoft.com/office/drawing/2014/main" id="{76D7FE34-DDB1-449D-AE70-7C71A7371CD1}"/>
                </a:ext>
              </a:extLst>
            </p:cNvPr>
            <p:cNvCxnSpPr>
              <a:cxnSpLocks/>
            </p:cNvCxnSpPr>
            <p:nvPr>
              <p:custDataLst>
                <p:tags r:id="rId100"/>
              </p:custDataLst>
            </p:nvPr>
          </p:nvCxnSpPr>
          <p:spPr>
            <a:xfrm rot="11930971">
              <a:off x="884657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4" name="PA_ 188">
              <a:extLst>
                <a:ext uri="{FF2B5EF4-FFF2-40B4-BE49-F238E27FC236}">
                  <a16:creationId xmlns:a16="http://schemas.microsoft.com/office/drawing/2014/main" id="{E3E4CD66-1D32-4EA7-9972-E9DE91C74E82}"/>
                </a:ext>
              </a:extLst>
            </p:cNvPr>
            <p:cNvCxnSpPr>
              <a:cxnSpLocks/>
            </p:cNvCxnSpPr>
            <p:nvPr>
              <p:custDataLst>
                <p:tags r:id="rId101"/>
              </p:custDataLst>
            </p:nvPr>
          </p:nvCxnSpPr>
          <p:spPr>
            <a:xfrm rot="11978971">
              <a:off x="894849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5" name="PA_ 187">
              <a:extLst>
                <a:ext uri="{FF2B5EF4-FFF2-40B4-BE49-F238E27FC236}">
                  <a16:creationId xmlns:a16="http://schemas.microsoft.com/office/drawing/2014/main" id="{50F5B2D8-EBFB-4A1D-A28E-76DC90585FE4}"/>
                </a:ext>
              </a:extLst>
            </p:cNvPr>
            <p:cNvCxnSpPr>
              <a:cxnSpLocks/>
            </p:cNvCxnSpPr>
            <p:nvPr>
              <p:custDataLst>
                <p:tags r:id="rId102"/>
              </p:custDataLst>
            </p:nvPr>
          </p:nvCxnSpPr>
          <p:spPr>
            <a:xfrm rot="12026971">
              <a:off x="905042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6" name="PA_ 188">
              <a:extLst>
                <a:ext uri="{FF2B5EF4-FFF2-40B4-BE49-F238E27FC236}">
                  <a16:creationId xmlns:a16="http://schemas.microsoft.com/office/drawing/2014/main" id="{70585DBC-981C-49B3-B1B3-B8576A15127C}"/>
                </a:ext>
              </a:extLst>
            </p:cNvPr>
            <p:cNvCxnSpPr>
              <a:cxnSpLocks/>
            </p:cNvCxnSpPr>
            <p:nvPr>
              <p:custDataLst>
                <p:tags r:id="rId103"/>
              </p:custDataLst>
            </p:nvPr>
          </p:nvCxnSpPr>
          <p:spPr>
            <a:xfrm rot="12074971">
              <a:off x="915235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7" name="PA_ 187">
              <a:extLst>
                <a:ext uri="{FF2B5EF4-FFF2-40B4-BE49-F238E27FC236}">
                  <a16:creationId xmlns:a16="http://schemas.microsoft.com/office/drawing/2014/main" id="{E5D64BDF-862E-4813-96F7-AF6C39D19A4F}"/>
                </a:ext>
              </a:extLst>
            </p:cNvPr>
            <p:cNvCxnSpPr>
              <a:cxnSpLocks/>
            </p:cNvCxnSpPr>
            <p:nvPr>
              <p:custDataLst>
                <p:tags r:id="rId104"/>
              </p:custDataLst>
            </p:nvPr>
          </p:nvCxnSpPr>
          <p:spPr>
            <a:xfrm rot="12122971">
              <a:off x="925428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8" name="PA_ 188">
              <a:extLst>
                <a:ext uri="{FF2B5EF4-FFF2-40B4-BE49-F238E27FC236}">
                  <a16:creationId xmlns:a16="http://schemas.microsoft.com/office/drawing/2014/main" id="{0422980A-0ED7-482E-BA36-3B451EDA70E7}"/>
                </a:ext>
              </a:extLst>
            </p:cNvPr>
            <p:cNvCxnSpPr>
              <a:cxnSpLocks/>
            </p:cNvCxnSpPr>
            <p:nvPr>
              <p:custDataLst>
                <p:tags r:id="rId105"/>
              </p:custDataLst>
            </p:nvPr>
          </p:nvCxnSpPr>
          <p:spPr>
            <a:xfrm rot="12170971">
              <a:off x="935621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9" name="PA_ 187">
              <a:extLst>
                <a:ext uri="{FF2B5EF4-FFF2-40B4-BE49-F238E27FC236}">
                  <a16:creationId xmlns:a16="http://schemas.microsoft.com/office/drawing/2014/main" id="{DD20136F-B0E8-45DE-9343-D0D4EAEB9B41}"/>
                </a:ext>
              </a:extLst>
            </p:cNvPr>
            <p:cNvCxnSpPr>
              <a:cxnSpLocks/>
            </p:cNvCxnSpPr>
            <p:nvPr>
              <p:custDataLst>
                <p:tags r:id="rId106"/>
              </p:custDataLst>
            </p:nvPr>
          </p:nvCxnSpPr>
          <p:spPr>
            <a:xfrm rot="12218971">
              <a:off x="945814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0" name="PA_ 188">
              <a:extLst>
                <a:ext uri="{FF2B5EF4-FFF2-40B4-BE49-F238E27FC236}">
                  <a16:creationId xmlns:a16="http://schemas.microsoft.com/office/drawing/2014/main" id="{B0AA7A25-5675-4CD3-9E36-969D9AEF9AB9}"/>
                </a:ext>
              </a:extLst>
            </p:cNvPr>
            <p:cNvCxnSpPr>
              <a:cxnSpLocks/>
            </p:cNvCxnSpPr>
            <p:nvPr>
              <p:custDataLst>
                <p:tags r:id="rId107"/>
              </p:custDataLst>
            </p:nvPr>
          </p:nvCxnSpPr>
          <p:spPr>
            <a:xfrm rot="12266971">
              <a:off x="956007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1" name="PA_ 187">
              <a:extLst>
                <a:ext uri="{FF2B5EF4-FFF2-40B4-BE49-F238E27FC236}">
                  <a16:creationId xmlns:a16="http://schemas.microsoft.com/office/drawing/2014/main" id="{60C9F8C2-194B-42F2-B83F-4F4407215298}"/>
                </a:ext>
              </a:extLst>
            </p:cNvPr>
            <p:cNvCxnSpPr>
              <a:cxnSpLocks/>
            </p:cNvCxnSpPr>
            <p:nvPr>
              <p:custDataLst>
                <p:tags r:id="rId108"/>
              </p:custDataLst>
            </p:nvPr>
          </p:nvCxnSpPr>
          <p:spPr>
            <a:xfrm rot="12314971">
              <a:off x="966200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2" name="PA_ 188">
              <a:extLst>
                <a:ext uri="{FF2B5EF4-FFF2-40B4-BE49-F238E27FC236}">
                  <a16:creationId xmlns:a16="http://schemas.microsoft.com/office/drawing/2014/main" id="{32DD0169-C4BB-4E08-8724-624F75480C1D}"/>
                </a:ext>
              </a:extLst>
            </p:cNvPr>
            <p:cNvCxnSpPr>
              <a:cxnSpLocks/>
            </p:cNvCxnSpPr>
            <p:nvPr>
              <p:custDataLst>
                <p:tags r:id="rId109"/>
              </p:custDataLst>
            </p:nvPr>
          </p:nvCxnSpPr>
          <p:spPr>
            <a:xfrm rot="12362971">
              <a:off x="976393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3" name="PA_ 187">
              <a:extLst>
                <a:ext uri="{FF2B5EF4-FFF2-40B4-BE49-F238E27FC236}">
                  <a16:creationId xmlns:a16="http://schemas.microsoft.com/office/drawing/2014/main" id="{E468A347-5A4B-4E85-8C7F-4B4E47F6EC75}"/>
                </a:ext>
              </a:extLst>
            </p:cNvPr>
            <p:cNvCxnSpPr>
              <a:cxnSpLocks/>
            </p:cNvCxnSpPr>
            <p:nvPr>
              <p:custDataLst>
                <p:tags r:id="rId110"/>
              </p:custDataLst>
            </p:nvPr>
          </p:nvCxnSpPr>
          <p:spPr>
            <a:xfrm rot="12410971">
              <a:off x="986585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4" name="PA_ 188">
              <a:extLst>
                <a:ext uri="{FF2B5EF4-FFF2-40B4-BE49-F238E27FC236}">
                  <a16:creationId xmlns:a16="http://schemas.microsoft.com/office/drawing/2014/main" id="{62A6222E-9C8B-44C1-BCC0-FDBCCDCF41EE}"/>
                </a:ext>
              </a:extLst>
            </p:cNvPr>
            <p:cNvCxnSpPr>
              <a:cxnSpLocks/>
            </p:cNvCxnSpPr>
            <p:nvPr>
              <p:custDataLst>
                <p:tags r:id="rId111"/>
              </p:custDataLst>
            </p:nvPr>
          </p:nvCxnSpPr>
          <p:spPr>
            <a:xfrm rot="12458971">
              <a:off x="996778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5" name="PA_ 187">
              <a:extLst>
                <a:ext uri="{FF2B5EF4-FFF2-40B4-BE49-F238E27FC236}">
                  <a16:creationId xmlns:a16="http://schemas.microsoft.com/office/drawing/2014/main" id="{36875649-F94B-4633-8F28-40219D1B991B}"/>
                </a:ext>
              </a:extLst>
            </p:cNvPr>
            <p:cNvCxnSpPr>
              <a:cxnSpLocks/>
            </p:cNvCxnSpPr>
            <p:nvPr>
              <p:custDataLst>
                <p:tags r:id="rId112"/>
              </p:custDataLst>
            </p:nvPr>
          </p:nvCxnSpPr>
          <p:spPr>
            <a:xfrm rot="12506971">
              <a:off x="1006971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6" name="PA_ 188">
              <a:extLst>
                <a:ext uri="{FF2B5EF4-FFF2-40B4-BE49-F238E27FC236}">
                  <a16:creationId xmlns:a16="http://schemas.microsoft.com/office/drawing/2014/main" id="{97B88E4D-E998-424F-88C0-46633941A520}"/>
                </a:ext>
              </a:extLst>
            </p:cNvPr>
            <p:cNvCxnSpPr>
              <a:cxnSpLocks/>
            </p:cNvCxnSpPr>
            <p:nvPr>
              <p:custDataLst>
                <p:tags r:id="rId113"/>
              </p:custDataLst>
            </p:nvPr>
          </p:nvCxnSpPr>
          <p:spPr>
            <a:xfrm rot="12554971">
              <a:off x="1017164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7" name="PA_ 187">
              <a:extLst>
                <a:ext uri="{FF2B5EF4-FFF2-40B4-BE49-F238E27FC236}">
                  <a16:creationId xmlns:a16="http://schemas.microsoft.com/office/drawing/2014/main" id="{8BB72920-3746-469F-BA96-F88DB37620C7}"/>
                </a:ext>
              </a:extLst>
            </p:cNvPr>
            <p:cNvCxnSpPr>
              <a:cxnSpLocks/>
            </p:cNvCxnSpPr>
            <p:nvPr>
              <p:custDataLst>
                <p:tags r:id="rId114"/>
              </p:custDataLst>
            </p:nvPr>
          </p:nvCxnSpPr>
          <p:spPr>
            <a:xfrm rot="12602971">
              <a:off x="1027357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8" name="PA_ 188">
              <a:extLst>
                <a:ext uri="{FF2B5EF4-FFF2-40B4-BE49-F238E27FC236}">
                  <a16:creationId xmlns:a16="http://schemas.microsoft.com/office/drawing/2014/main" id="{AAD8E816-367A-4399-B285-E7F4AB44BD3F}"/>
                </a:ext>
              </a:extLst>
            </p:cNvPr>
            <p:cNvCxnSpPr>
              <a:cxnSpLocks/>
            </p:cNvCxnSpPr>
            <p:nvPr>
              <p:custDataLst>
                <p:tags r:id="rId115"/>
              </p:custDataLst>
            </p:nvPr>
          </p:nvCxnSpPr>
          <p:spPr>
            <a:xfrm rot="12650971">
              <a:off x="1037550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9" name="PA_ 187">
              <a:extLst>
                <a:ext uri="{FF2B5EF4-FFF2-40B4-BE49-F238E27FC236}">
                  <a16:creationId xmlns:a16="http://schemas.microsoft.com/office/drawing/2014/main" id="{EBACD34A-DFAD-4F0D-89AD-CC0E674A138C}"/>
                </a:ext>
              </a:extLst>
            </p:cNvPr>
            <p:cNvCxnSpPr>
              <a:cxnSpLocks/>
            </p:cNvCxnSpPr>
            <p:nvPr>
              <p:custDataLst>
                <p:tags r:id="rId116"/>
              </p:custDataLst>
            </p:nvPr>
          </p:nvCxnSpPr>
          <p:spPr>
            <a:xfrm rot="12698971">
              <a:off x="1047743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0" name="PA_ 188">
              <a:extLst>
                <a:ext uri="{FF2B5EF4-FFF2-40B4-BE49-F238E27FC236}">
                  <a16:creationId xmlns:a16="http://schemas.microsoft.com/office/drawing/2014/main" id="{1C632267-9744-4DCF-A750-C8799858BAEF}"/>
                </a:ext>
              </a:extLst>
            </p:cNvPr>
            <p:cNvCxnSpPr>
              <a:cxnSpLocks/>
            </p:cNvCxnSpPr>
            <p:nvPr>
              <p:custDataLst>
                <p:tags r:id="rId117"/>
              </p:custDataLst>
            </p:nvPr>
          </p:nvCxnSpPr>
          <p:spPr>
            <a:xfrm rot="12746971">
              <a:off x="1057936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1" name="PA_ 187">
              <a:extLst>
                <a:ext uri="{FF2B5EF4-FFF2-40B4-BE49-F238E27FC236}">
                  <a16:creationId xmlns:a16="http://schemas.microsoft.com/office/drawing/2014/main" id="{78868200-FB02-444C-B7FA-F6C986629B27}"/>
                </a:ext>
              </a:extLst>
            </p:cNvPr>
            <p:cNvCxnSpPr>
              <a:cxnSpLocks/>
            </p:cNvCxnSpPr>
            <p:nvPr>
              <p:custDataLst>
                <p:tags r:id="rId118"/>
              </p:custDataLst>
            </p:nvPr>
          </p:nvCxnSpPr>
          <p:spPr>
            <a:xfrm rot="12794971">
              <a:off x="1068128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2" name="PA_ 188">
              <a:extLst>
                <a:ext uri="{FF2B5EF4-FFF2-40B4-BE49-F238E27FC236}">
                  <a16:creationId xmlns:a16="http://schemas.microsoft.com/office/drawing/2014/main" id="{329E864F-99FC-46D5-AA5A-F8A0D72D6F3E}"/>
                </a:ext>
              </a:extLst>
            </p:cNvPr>
            <p:cNvCxnSpPr>
              <a:cxnSpLocks/>
            </p:cNvCxnSpPr>
            <p:nvPr>
              <p:custDataLst>
                <p:tags r:id="rId119"/>
              </p:custDataLst>
            </p:nvPr>
          </p:nvCxnSpPr>
          <p:spPr>
            <a:xfrm rot="12842971">
              <a:off x="1078321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3" name="PA_ 187">
              <a:extLst>
                <a:ext uri="{FF2B5EF4-FFF2-40B4-BE49-F238E27FC236}">
                  <a16:creationId xmlns:a16="http://schemas.microsoft.com/office/drawing/2014/main" id="{42A5AA57-4A64-48F2-9278-7DB0592CC2D7}"/>
                </a:ext>
              </a:extLst>
            </p:cNvPr>
            <p:cNvCxnSpPr>
              <a:cxnSpLocks/>
            </p:cNvCxnSpPr>
            <p:nvPr>
              <p:custDataLst>
                <p:tags r:id="rId120"/>
              </p:custDataLst>
            </p:nvPr>
          </p:nvCxnSpPr>
          <p:spPr>
            <a:xfrm rot="12890971">
              <a:off x="1088514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4" name="PA_ 188">
              <a:extLst>
                <a:ext uri="{FF2B5EF4-FFF2-40B4-BE49-F238E27FC236}">
                  <a16:creationId xmlns:a16="http://schemas.microsoft.com/office/drawing/2014/main" id="{9F518089-8596-406B-A122-3FA3F74EB79D}"/>
                </a:ext>
              </a:extLst>
            </p:cNvPr>
            <p:cNvCxnSpPr>
              <a:cxnSpLocks/>
            </p:cNvCxnSpPr>
            <p:nvPr>
              <p:custDataLst>
                <p:tags r:id="rId121"/>
              </p:custDataLst>
            </p:nvPr>
          </p:nvCxnSpPr>
          <p:spPr>
            <a:xfrm rot="12938971">
              <a:off x="1098707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5" name="PA_ 187">
              <a:extLst>
                <a:ext uri="{FF2B5EF4-FFF2-40B4-BE49-F238E27FC236}">
                  <a16:creationId xmlns:a16="http://schemas.microsoft.com/office/drawing/2014/main" id="{7F47D501-6283-4ECD-A473-FA5A660A967B}"/>
                </a:ext>
              </a:extLst>
            </p:cNvPr>
            <p:cNvCxnSpPr>
              <a:cxnSpLocks/>
            </p:cNvCxnSpPr>
            <p:nvPr>
              <p:custDataLst>
                <p:tags r:id="rId122"/>
              </p:custDataLst>
            </p:nvPr>
          </p:nvCxnSpPr>
          <p:spPr>
            <a:xfrm rot="12986971">
              <a:off x="1108900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6" name="PA_ 188">
              <a:extLst>
                <a:ext uri="{FF2B5EF4-FFF2-40B4-BE49-F238E27FC236}">
                  <a16:creationId xmlns:a16="http://schemas.microsoft.com/office/drawing/2014/main" id="{8D509B3B-C1D4-4C21-8BEC-1C7BBC3FBD40}"/>
                </a:ext>
              </a:extLst>
            </p:cNvPr>
            <p:cNvCxnSpPr>
              <a:cxnSpLocks/>
            </p:cNvCxnSpPr>
            <p:nvPr>
              <p:custDataLst>
                <p:tags r:id="rId123"/>
              </p:custDataLst>
            </p:nvPr>
          </p:nvCxnSpPr>
          <p:spPr>
            <a:xfrm rot="13034971">
              <a:off x="1119093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7" name="PA_ 187">
              <a:extLst>
                <a:ext uri="{FF2B5EF4-FFF2-40B4-BE49-F238E27FC236}">
                  <a16:creationId xmlns:a16="http://schemas.microsoft.com/office/drawing/2014/main" id="{B651F3C9-E09F-45B0-98AD-DC029DD71B2A}"/>
                </a:ext>
              </a:extLst>
            </p:cNvPr>
            <p:cNvCxnSpPr>
              <a:cxnSpLocks/>
            </p:cNvCxnSpPr>
            <p:nvPr>
              <p:custDataLst>
                <p:tags r:id="rId124"/>
              </p:custDataLst>
            </p:nvPr>
          </p:nvCxnSpPr>
          <p:spPr>
            <a:xfrm rot="13082971">
              <a:off x="1129286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8" name="PA_ 188">
              <a:extLst>
                <a:ext uri="{FF2B5EF4-FFF2-40B4-BE49-F238E27FC236}">
                  <a16:creationId xmlns:a16="http://schemas.microsoft.com/office/drawing/2014/main" id="{CC4F6D80-3E19-46DC-AF8B-7E6078268A53}"/>
                </a:ext>
              </a:extLst>
            </p:cNvPr>
            <p:cNvCxnSpPr>
              <a:cxnSpLocks/>
            </p:cNvCxnSpPr>
            <p:nvPr>
              <p:custDataLst>
                <p:tags r:id="rId125"/>
              </p:custDataLst>
            </p:nvPr>
          </p:nvCxnSpPr>
          <p:spPr>
            <a:xfrm rot="13130971">
              <a:off x="1139479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9" name="PA_ 187">
              <a:extLst>
                <a:ext uri="{FF2B5EF4-FFF2-40B4-BE49-F238E27FC236}">
                  <a16:creationId xmlns:a16="http://schemas.microsoft.com/office/drawing/2014/main" id="{5145736B-AD2E-42D8-A639-4AE30F971ADB}"/>
                </a:ext>
              </a:extLst>
            </p:cNvPr>
            <p:cNvCxnSpPr>
              <a:cxnSpLocks/>
            </p:cNvCxnSpPr>
            <p:nvPr>
              <p:custDataLst>
                <p:tags r:id="rId126"/>
              </p:custDataLst>
            </p:nvPr>
          </p:nvCxnSpPr>
          <p:spPr>
            <a:xfrm rot="13178971">
              <a:off x="1149672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0" name="PA_ 188">
              <a:extLst>
                <a:ext uri="{FF2B5EF4-FFF2-40B4-BE49-F238E27FC236}">
                  <a16:creationId xmlns:a16="http://schemas.microsoft.com/office/drawing/2014/main" id="{ADF32C08-B670-41A3-92B5-25DD493AC653}"/>
                </a:ext>
              </a:extLst>
            </p:cNvPr>
            <p:cNvCxnSpPr>
              <a:cxnSpLocks/>
            </p:cNvCxnSpPr>
            <p:nvPr>
              <p:custDataLst>
                <p:tags r:id="rId127"/>
              </p:custDataLst>
            </p:nvPr>
          </p:nvCxnSpPr>
          <p:spPr>
            <a:xfrm rot="13226971">
              <a:off x="1159864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1" name="PA_ 187">
              <a:extLst>
                <a:ext uri="{FF2B5EF4-FFF2-40B4-BE49-F238E27FC236}">
                  <a16:creationId xmlns:a16="http://schemas.microsoft.com/office/drawing/2014/main" id="{5F714EE6-E4F0-458A-9D2C-40CDC5E31B02}"/>
                </a:ext>
              </a:extLst>
            </p:cNvPr>
            <p:cNvCxnSpPr>
              <a:cxnSpLocks/>
            </p:cNvCxnSpPr>
            <p:nvPr>
              <p:custDataLst>
                <p:tags r:id="rId128"/>
              </p:custDataLst>
            </p:nvPr>
          </p:nvCxnSpPr>
          <p:spPr>
            <a:xfrm rot="13274971">
              <a:off x="1170057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2" name="PA_ 188">
              <a:extLst>
                <a:ext uri="{FF2B5EF4-FFF2-40B4-BE49-F238E27FC236}">
                  <a16:creationId xmlns:a16="http://schemas.microsoft.com/office/drawing/2014/main" id="{CB9295D9-5801-45CC-B773-644C695AD3F3}"/>
                </a:ext>
              </a:extLst>
            </p:cNvPr>
            <p:cNvCxnSpPr>
              <a:cxnSpLocks/>
            </p:cNvCxnSpPr>
            <p:nvPr>
              <p:custDataLst>
                <p:tags r:id="rId129"/>
              </p:custDataLst>
            </p:nvPr>
          </p:nvCxnSpPr>
          <p:spPr>
            <a:xfrm rot="13322971">
              <a:off x="1180250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3" name="PA_ 187">
              <a:extLst>
                <a:ext uri="{FF2B5EF4-FFF2-40B4-BE49-F238E27FC236}">
                  <a16:creationId xmlns:a16="http://schemas.microsoft.com/office/drawing/2014/main" id="{E4BF620E-EBA2-4E6C-9047-1155B5356CC7}"/>
                </a:ext>
              </a:extLst>
            </p:cNvPr>
            <p:cNvCxnSpPr>
              <a:cxnSpLocks/>
            </p:cNvCxnSpPr>
            <p:nvPr>
              <p:custDataLst>
                <p:tags r:id="rId130"/>
              </p:custDataLst>
            </p:nvPr>
          </p:nvCxnSpPr>
          <p:spPr>
            <a:xfrm rot="13370971">
              <a:off x="1190443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4" name="PA_ 188">
              <a:extLst>
                <a:ext uri="{FF2B5EF4-FFF2-40B4-BE49-F238E27FC236}">
                  <a16:creationId xmlns:a16="http://schemas.microsoft.com/office/drawing/2014/main" id="{7E23538D-F008-4A26-8D3F-987705DC596F}"/>
                </a:ext>
              </a:extLst>
            </p:cNvPr>
            <p:cNvCxnSpPr>
              <a:cxnSpLocks/>
            </p:cNvCxnSpPr>
            <p:nvPr>
              <p:custDataLst>
                <p:tags r:id="rId131"/>
              </p:custDataLst>
            </p:nvPr>
          </p:nvCxnSpPr>
          <p:spPr>
            <a:xfrm rot="13418971">
              <a:off x="1200636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5" name="PA_ 187">
              <a:extLst>
                <a:ext uri="{FF2B5EF4-FFF2-40B4-BE49-F238E27FC236}">
                  <a16:creationId xmlns:a16="http://schemas.microsoft.com/office/drawing/2014/main" id="{C71F04DC-4A6B-4E48-B07F-86752E48095D}"/>
                </a:ext>
              </a:extLst>
            </p:cNvPr>
            <p:cNvCxnSpPr>
              <a:cxnSpLocks/>
            </p:cNvCxnSpPr>
            <p:nvPr>
              <p:custDataLst>
                <p:tags r:id="rId132"/>
              </p:custDataLst>
            </p:nvPr>
          </p:nvCxnSpPr>
          <p:spPr>
            <a:xfrm rot="13466971">
              <a:off x="1210829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6" name="PA_ 188">
              <a:extLst>
                <a:ext uri="{FF2B5EF4-FFF2-40B4-BE49-F238E27FC236}">
                  <a16:creationId xmlns:a16="http://schemas.microsoft.com/office/drawing/2014/main" id="{A166E8B7-6BE9-406F-90B1-0420B48945C0}"/>
                </a:ext>
              </a:extLst>
            </p:cNvPr>
            <p:cNvCxnSpPr>
              <a:cxnSpLocks/>
            </p:cNvCxnSpPr>
            <p:nvPr>
              <p:custDataLst>
                <p:tags r:id="rId133"/>
              </p:custDataLst>
            </p:nvPr>
          </p:nvCxnSpPr>
          <p:spPr>
            <a:xfrm rot="13514971">
              <a:off x="1221022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7" name="PA_ 187">
              <a:extLst>
                <a:ext uri="{FF2B5EF4-FFF2-40B4-BE49-F238E27FC236}">
                  <a16:creationId xmlns:a16="http://schemas.microsoft.com/office/drawing/2014/main" id="{3F4062EC-51FF-44F1-9D17-5A6669BA6E9B}"/>
                </a:ext>
              </a:extLst>
            </p:cNvPr>
            <p:cNvCxnSpPr>
              <a:cxnSpLocks/>
            </p:cNvCxnSpPr>
            <p:nvPr>
              <p:custDataLst>
                <p:tags r:id="rId134"/>
              </p:custDataLst>
            </p:nvPr>
          </p:nvCxnSpPr>
          <p:spPr>
            <a:xfrm rot="13562971">
              <a:off x="1231215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8" name="PA_ 188">
              <a:extLst>
                <a:ext uri="{FF2B5EF4-FFF2-40B4-BE49-F238E27FC236}">
                  <a16:creationId xmlns:a16="http://schemas.microsoft.com/office/drawing/2014/main" id="{7EE388BD-2FE9-44D0-A498-01A5DB3F6154}"/>
                </a:ext>
              </a:extLst>
            </p:cNvPr>
            <p:cNvCxnSpPr>
              <a:cxnSpLocks/>
            </p:cNvCxnSpPr>
            <p:nvPr>
              <p:custDataLst>
                <p:tags r:id="rId135"/>
              </p:custDataLst>
            </p:nvPr>
          </p:nvCxnSpPr>
          <p:spPr>
            <a:xfrm rot="13610971">
              <a:off x="1241407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9" name="PA_ 187">
              <a:extLst>
                <a:ext uri="{FF2B5EF4-FFF2-40B4-BE49-F238E27FC236}">
                  <a16:creationId xmlns:a16="http://schemas.microsoft.com/office/drawing/2014/main" id="{822E87FB-50CD-4BA8-B280-EB6AD5AD7200}"/>
                </a:ext>
              </a:extLst>
            </p:cNvPr>
            <p:cNvCxnSpPr>
              <a:cxnSpLocks/>
            </p:cNvCxnSpPr>
            <p:nvPr>
              <p:custDataLst>
                <p:tags r:id="rId136"/>
              </p:custDataLst>
            </p:nvPr>
          </p:nvCxnSpPr>
          <p:spPr>
            <a:xfrm rot="13658971">
              <a:off x="1251600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0" name="PA_ 188">
              <a:extLst>
                <a:ext uri="{FF2B5EF4-FFF2-40B4-BE49-F238E27FC236}">
                  <a16:creationId xmlns:a16="http://schemas.microsoft.com/office/drawing/2014/main" id="{892C95CA-9A5F-4DD2-A958-ED89BBA0CBDA}"/>
                </a:ext>
              </a:extLst>
            </p:cNvPr>
            <p:cNvCxnSpPr>
              <a:cxnSpLocks/>
            </p:cNvCxnSpPr>
            <p:nvPr>
              <p:custDataLst>
                <p:tags r:id="rId137"/>
              </p:custDataLst>
            </p:nvPr>
          </p:nvCxnSpPr>
          <p:spPr>
            <a:xfrm rot="13706971">
              <a:off x="1261793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1" name="PA_ 187">
              <a:extLst>
                <a:ext uri="{FF2B5EF4-FFF2-40B4-BE49-F238E27FC236}">
                  <a16:creationId xmlns:a16="http://schemas.microsoft.com/office/drawing/2014/main" id="{68D0D22F-7427-44A3-92B4-55458A3F1D66}"/>
                </a:ext>
              </a:extLst>
            </p:cNvPr>
            <p:cNvCxnSpPr>
              <a:cxnSpLocks/>
            </p:cNvCxnSpPr>
            <p:nvPr>
              <p:custDataLst>
                <p:tags r:id="rId138"/>
              </p:custDataLst>
            </p:nvPr>
          </p:nvCxnSpPr>
          <p:spPr>
            <a:xfrm rot="13754971">
              <a:off x="1271986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2" name="PA_ 188">
              <a:extLst>
                <a:ext uri="{FF2B5EF4-FFF2-40B4-BE49-F238E27FC236}">
                  <a16:creationId xmlns:a16="http://schemas.microsoft.com/office/drawing/2014/main" id="{F42852E7-0D0F-49E6-8C3E-4B07B0A6486F}"/>
                </a:ext>
              </a:extLst>
            </p:cNvPr>
            <p:cNvCxnSpPr>
              <a:cxnSpLocks/>
            </p:cNvCxnSpPr>
            <p:nvPr>
              <p:custDataLst>
                <p:tags r:id="rId139"/>
              </p:custDataLst>
            </p:nvPr>
          </p:nvCxnSpPr>
          <p:spPr>
            <a:xfrm rot="13802971">
              <a:off x="1282179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3" name="PA_ 187">
              <a:extLst>
                <a:ext uri="{FF2B5EF4-FFF2-40B4-BE49-F238E27FC236}">
                  <a16:creationId xmlns:a16="http://schemas.microsoft.com/office/drawing/2014/main" id="{DB54CE53-F9BA-4F4A-A705-0C7E8FD9466C}"/>
                </a:ext>
              </a:extLst>
            </p:cNvPr>
            <p:cNvCxnSpPr>
              <a:cxnSpLocks/>
            </p:cNvCxnSpPr>
            <p:nvPr>
              <p:custDataLst>
                <p:tags r:id="rId140"/>
              </p:custDataLst>
            </p:nvPr>
          </p:nvCxnSpPr>
          <p:spPr>
            <a:xfrm rot="13850971">
              <a:off x="1292372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4" name="PA_ 188">
              <a:extLst>
                <a:ext uri="{FF2B5EF4-FFF2-40B4-BE49-F238E27FC236}">
                  <a16:creationId xmlns:a16="http://schemas.microsoft.com/office/drawing/2014/main" id="{9DBE09B0-30BE-4937-A2F3-BB2F8DB35104}"/>
                </a:ext>
              </a:extLst>
            </p:cNvPr>
            <p:cNvCxnSpPr>
              <a:cxnSpLocks/>
            </p:cNvCxnSpPr>
            <p:nvPr>
              <p:custDataLst>
                <p:tags r:id="rId141"/>
              </p:custDataLst>
            </p:nvPr>
          </p:nvCxnSpPr>
          <p:spPr>
            <a:xfrm rot="13898971">
              <a:off x="1302565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5" name="PA_ 187">
              <a:extLst>
                <a:ext uri="{FF2B5EF4-FFF2-40B4-BE49-F238E27FC236}">
                  <a16:creationId xmlns:a16="http://schemas.microsoft.com/office/drawing/2014/main" id="{A53C1857-790A-4AF9-86DD-B028446CDF33}"/>
                </a:ext>
              </a:extLst>
            </p:cNvPr>
            <p:cNvCxnSpPr>
              <a:cxnSpLocks/>
            </p:cNvCxnSpPr>
            <p:nvPr>
              <p:custDataLst>
                <p:tags r:id="rId142"/>
              </p:custDataLst>
            </p:nvPr>
          </p:nvCxnSpPr>
          <p:spPr>
            <a:xfrm rot="13946971">
              <a:off x="1312758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6" name="PA_ 188">
              <a:extLst>
                <a:ext uri="{FF2B5EF4-FFF2-40B4-BE49-F238E27FC236}">
                  <a16:creationId xmlns:a16="http://schemas.microsoft.com/office/drawing/2014/main" id="{2EA40A02-28B0-4BFF-9EF9-2943C75E9529}"/>
                </a:ext>
              </a:extLst>
            </p:cNvPr>
            <p:cNvCxnSpPr>
              <a:cxnSpLocks/>
            </p:cNvCxnSpPr>
            <p:nvPr>
              <p:custDataLst>
                <p:tags r:id="rId143"/>
              </p:custDataLst>
            </p:nvPr>
          </p:nvCxnSpPr>
          <p:spPr>
            <a:xfrm rot="13994971">
              <a:off x="1322951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7" name="PA_ 187">
              <a:extLst>
                <a:ext uri="{FF2B5EF4-FFF2-40B4-BE49-F238E27FC236}">
                  <a16:creationId xmlns:a16="http://schemas.microsoft.com/office/drawing/2014/main" id="{667E4934-CEF4-405D-A10D-5FE3D32A4C10}"/>
                </a:ext>
              </a:extLst>
            </p:cNvPr>
            <p:cNvCxnSpPr>
              <a:cxnSpLocks/>
            </p:cNvCxnSpPr>
            <p:nvPr>
              <p:custDataLst>
                <p:tags r:id="rId144"/>
              </p:custDataLst>
            </p:nvPr>
          </p:nvCxnSpPr>
          <p:spPr>
            <a:xfrm rot="14042971">
              <a:off x="13232526" y="-163095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8" name="PA_ 188">
              <a:extLst>
                <a:ext uri="{FF2B5EF4-FFF2-40B4-BE49-F238E27FC236}">
                  <a16:creationId xmlns:a16="http://schemas.microsoft.com/office/drawing/2014/main" id="{8C8C8666-6477-4317-AEB1-2E4886EF4379}"/>
                </a:ext>
              </a:extLst>
            </p:cNvPr>
            <p:cNvCxnSpPr>
              <a:cxnSpLocks/>
            </p:cNvCxnSpPr>
            <p:nvPr>
              <p:custDataLst>
                <p:tags r:id="rId145"/>
              </p:custDataLst>
            </p:nvPr>
          </p:nvCxnSpPr>
          <p:spPr>
            <a:xfrm rot="14090971">
              <a:off x="13232526" y="-145814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9" name="PA_ 187">
              <a:extLst>
                <a:ext uri="{FF2B5EF4-FFF2-40B4-BE49-F238E27FC236}">
                  <a16:creationId xmlns:a16="http://schemas.microsoft.com/office/drawing/2014/main" id="{3CA0E2F9-762C-4139-B8B9-E4793CEBE003}"/>
                </a:ext>
              </a:extLst>
            </p:cNvPr>
            <p:cNvCxnSpPr>
              <a:cxnSpLocks/>
            </p:cNvCxnSpPr>
            <p:nvPr>
              <p:custDataLst>
                <p:tags r:id="rId146"/>
              </p:custDataLst>
            </p:nvPr>
          </p:nvCxnSpPr>
          <p:spPr>
            <a:xfrm rot="14138971">
              <a:off x="13232526" y="-142710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0" name="PA_ 188">
              <a:extLst>
                <a:ext uri="{FF2B5EF4-FFF2-40B4-BE49-F238E27FC236}">
                  <a16:creationId xmlns:a16="http://schemas.microsoft.com/office/drawing/2014/main" id="{66D12BBA-0949-4C67-88CB-3B11744626B4}"/>
                </a:ext>
              </a:extLst>
            </p:cNvPr>
            <p:cNvCxnSpPr>
              <a:cxnSpLocks/>
            </p:cNvCxnSpPr>
            <p:nvPr>
              <p:custDataLst>
                <p:tags r:id="rId147"/>
              </p:custDataLst>
            </p:nvPr>
          </p:nvCxnSpPr>
          <p:spPr>
            <a:xfrm rot="14186971">
              <a:off x="13232526" y="-125429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1" name="PA_ 187">
              <a:extLst>
                <a:ext uri="{FF2B5EF4-FFF2-40B4-BE49-F238E27FC236}">
                  <a16:creationId xmlns:a16="http://schemas.microsoft.com/office/drawing/2014/main" id="{B2D2BD40-C2F0-4F9F-A010-050143E6693E}"/>
                </a:ext>
              </a:extLst>
            </p:cNvPr>
            <p:cNvCxnSpPr>
              <a:cxnSpLocks/>
            </p:cNvCxnSpPr>
            <p:nvPr>
              <p:custDataLst>
                <p:tags r:id="rId148"/>
              </p:custDataLst>
            </p:nvPr>
          </p:nvCxnSpPr>
          <p:spPr>
            <a:xfrm rot="14234971">
              <a:off x="13232526" y="-122324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2" name="PA_ 188">
              <a:extLst>
                <a:ext uri="{FF2B5EF4-FFF2-40B4-BE49-F238E27FC236}">
                  <a16:creationId xmlns:a16="http://schemas.microsoft.com/office/drawing/2014/main" id="{223BFDBE-879C-4C99-ADAC-6CBFFE5E948B}"/>
                </a:ext>
              </a:extLst>
            </p:cNvPr>
            <p:cNvCxnSpPr>
              <a:cxnSpLocks/>
            </p:cNvCxnSpPr>
            <p:nvPr>
              <p:custDataLst>
                <p:tags r:id="rId149"/>
              </p:custDataLst>
            </p:nvPr>
          </p:nvCxnSpPr>
          <p:spPr>
            <a:xfrm rot="14282971">
              <a:off x="13232526" y="-105043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3" name="PA_ 187">
              <a:extLst>
                <a:ext uri="{FF2B5EF4-FFF2-40B4-BE49-F238E27FC236}">
                  <a16:creationId xmlns:a16="http://schemas.microsoft.com/office/drawing/2014/main" id="{FECD7000-A161-4433-BEED-3A727EDA7DF9}"/>
                </a:ext>
              </a:extLst>
            </p:cNvPr>
            <p:cNvCxnSpPr>
              <a:cxnSpLocks/>
            </p:cNvCxnSpPr>
            <p:nvPr>
              <p:custDataLst>
                <p:tags r:id="rId150"/>
              </p:custDataLst>
            </p:nvPr>
          </p:nvCxnSpPr>
          <p:spPr>
            <a:xfrm rot="14330971">
              <a:off x="13232526" y="-101938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4" name="PA_ 188">
              <a:extLst>
                <a:ext uri="{FF2B5EF4-FFF2-40B4-BE49-F238E27FC236}">
                  <a16:creationId xmlns:a16="http://schemas.microsoft.com/office/drawing/2014/main" id="{1AC3892E-A0AA-4EE3-9E62-5B6A1BD03751}"/>
                </a:ext>
              </a:extLst>
            </p:cNvPr>
            <p:cNvCxnSpPr>
              <a:cxnSpLocks/>
            </p:cNvCxnSpPr>
            <p:nvPr>
              <p:custDataLst>
                <p:tags r:id="rId151"/>
              </p:custDataLst>
            </p:nvPr>
          </p:nvCxnSpPr>
          <p:spPr>
            <a:xfrm rot="14378971">
              <a:off x="13232526" y="-84657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5" name="PA_ 187">
              <a:extLst>
                <a:ext uri="{FF2B5EF4-FFF2-40B4-BE49-F238E27FC236}">
                  <a16:creationId xmlns:a16="http://schemas.microsoft.com/office/drawing/2014/main" id="{53B7048B-A48F-497A-862A-F514EB5DC8F4}"/>
                </a:ext>
              </a:extLst>
            </p:cNvPr>
            <p:cNvCxnSpPr>
              <a:cxnSpLocks/>
            </p:cNvCxnSpPr>
            <p:nvPr>
              <p:custDataLst>
                <p:tags r:id="rId152"/>
              </p:custDataLst>
            </p:nvPr>
          </p:nvCxnSpPr>
          <p:spPr>
            <a:xfrm rot="14426971">
              <a:off x="13232526" y="-81552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6" name="PA_ 188">
              <a:extLst>
                <a:ext uri="{FF2B5EF4-FFF2-40B4-BE49-F238E27FC236}">
                  <a16:creationId xmlns:a16="http://schemas.microsoft.com/office/drawing/2014/main" id="{2D02B81F-F439-43CB-9FF6-F926A8A8A830}"/>
                </a:ext>
              </a:extLst>
            </p:cNvPr>
            <p:cNvCxnSpPr>
              <a:cxnSpLocks/>
            </p:cNvCxnSpPr>
            <p:nvPr>
              <p:custDataLst>
                <p:tags r:id="rId153"/>
              </p:custDataLst>
            </p:nvPr>
          </p:nvCxnSpPr>
          <p:spPr>
            <a:xfrm rot="14474971">
              <a:off x="13232526" y="-64271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7" name="PA_ 187">
              <a:extLst>
                <a:ext uri="{FF2B5EF4-FFF2-40B4-BE49-F238E27FC236}">
                  <a16:creationId xmlns:a16="http://schemas.microsoft.com/office/drawing/2014/main" id="{E5C95E15-7B68-4609-BFC4-881C15736B3C}"/>
                </a:ext>
              </a:extLst>
            </p:cNvPr>
            <p:cNvCxnSpPr>
              <a:cxnSpLocks/>
            </p:cNvCxnSpPr>
            <p:nvPr>
              <p:custDataLst>
                <p:tags r:id="rId154"/>
              </p:custDataLst>
            </p:nvPr>
          </p:nvCxnSpPr>
          <p:spPr>
            <a:xfrm rot="14522971">
              <a:off x="13232526" y="-61166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8" name="PA_ 188">
              <a:extLst>
                <a:ext uri="{FF2B5EF4-FFF2-40B4-BE49-F238E27FC236}">
                  <a16:creationId xmlns:a16="http://schemas.microsoft.com/office/drawing/2014/main" id="{EC873DCA-72A1-4324-A80E-F2191D109364}"/>
                </a:ext>
              </a:extLst>
            </p:cNvPr>
            <p:cNvCxnSpPr>
              <a:cxnSpLocks/>
            </p:cNvCxnSpPr>
            <p:nvPr>
              <p:custDataLst>
                <p:tags r:id="rId155"/>
              </p:custDataLst>
            </p:nvPr>
          </p:nvCxnSpPr>
          <p:spPr>
            <a:xfrm rot="14570971">
              <a:off x="13232526" y="-43886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9" name="PA_ 187">
              <a:extLst>
                <a:ext uri="{FF2B5EF4-FFF2-40B4-BE49-F238E27FC236}">
                  <a16:creationId xmlns:a16="http://schemas.microsoft.com/office/drawing/2014/main" id="{0BC5ACA1-00F9-4F89-8FE9-0B652769FFE4}"/>
                </a:ext>
              </a:extLst>
            </p:cNvPr>
            <p:cNvCxnSpPr>
              <a:cxnSpLocks/>
            </p:cNvCxnSpPr>
            <p:nvPr>
              <p:custDataLst>
                <p:tags r:id="rId156"/>
              </p:custDataLst>
            </p:nvPr>
          </p:nvCxnSpPr>
          <p:spPr>
            <a:xfrm rot="14618971">
              <a:off x="13232526" y="-40781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0" name="PA_ 188">
              <a:extLst>
                <a:ext uri="{FF2B5EF4-FFF2-40B4-BE49-F238E27FC236}">
                  <a16:creationId xmlns:a16="http://schemas.microsoft.com/office/drawing/2014/main" id="{48A32971-5EA3-4341-8A2F-67217622BB76}"/>
                </a:ext>
              </a:extLst>
            </p:cNvPr>
            <p:cNvCxnSpPr>
              <a:cxnSpLocks/>
            </p:cNvCxnSpPr>
            <p:nvPr>
              <p:custDataLst>
                <p:tags r:id="rId157"/>
              </p:custDataLst>
            </p:nvPr>
          </p:nvCxnSpPr>
          <p:spPr>
            <a:xfrm rot="14666971">
              <a:off x="13232526" y="-23500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1" name="PA_ 187">
              <a:extLst>
                <a:ext uri="{FF2B5EF4-FFF2-40B4-BE49-F238E27FC236}">
                  <a16:creationId xmlns:a16="http://schemas.microsoft.com/office/drawing/2014/main" id="{44286429-539E-4A76-867E-5AB58374A9DB}"/>
                </a:ext>
              </a:extLst>
            </p:cNvPr>
            <p:cNvCxnSpPr>
              <a:cxnSpLocks/>
            </p:cNvCxnSpPr>
            <p:nvPr>
              <p:custDataLst>
                <p:tags r:id="rId158"/>
              </p:custDataLst>
            </p:nvPr>
          </p:nvCxnSpPr>
          <p:spPr>
            <a:xfrm rot="14714971">
              <a:off x="13232526" y="-20395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2" name="PA_ 188">
              <a:extLst>
                <a:ext uri="{FF2B5EF4-FFF2-40B4-BE49-F238E27FC236}">
                  <a16:creationId xmlns:a16="http://schemas.microsoft.com/office/drawing/2014/main" id="{4BBB4C36-52FE-42F5-8E1F-600B16165FBD}"/>
                </a:ext>
              </a:extLst>
            </p:cNvPr>
            <p:cNvCxnSpPr>
              <a:cxnSpLocks/>
            </p:cNvCxnSpPr>
            <p:nvPr>
              <p:custDataLst>
                <p:tags r:id="rId159"/>
              </p:custDataLst>
            </p:nvPr>
          </p:nvCxnSpPr>
          <p:spPr>
            <a:xfrm rot="14762971">
              <a:off x="13232526" y="-3114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3" name="PA_ 187">
              <a:extLst>
                <a:ext uri="{FF2B5EF4-FFF2-40B4-BE49-F238E27FC236}">
                  <a16:creationId xmlns:a16="http://schemas.microsoft.com/office/drawing/2014/main" id="{D6514ED8-73DF-489B-81CA-1B41FA75420C}"/>
                </a:ext>
              </a:extLst>
            </p:cNvPr>
            <p:cNvCxnSpPr>
              <a:cxnSpLocks/>
            </p:cNvCxnSpPr>
            <p:nvPr>
              <p:custDataLst>
                <p:tags r:id="rId160"/>
              </p:custDataLst>
            </p:nvPr>
          </p:nvCxnSpPr>
          <p:spPr>
            <a:xfrm rot="14810971">
              <a:off x="13232526" y="-9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4" name="PA_ 188">
              <a:extLst>
                <a:ext uri="{FF2B5EF4-FFF2-40B4-BE49-F238E27FC236}">
                  <a16:creationId xmlns:a16="http://schemas.microsoft.com/office/drawing/2014/main" id="{258BDA3F-5778-4242-BC23-69B962078EA9}"/>
                </a:ext>
              </a:extLst>
            </p:cNvPr>
            <p:cNvCxnSpPr>
              <a:cxnSpLocks/>
            </p:cNvCxnSpPr>
            <p:nvPr>
              <p:custDataLst>
                <p:tags r:id="rId161"/>
              </p:custDataLst>
            </p:nvPr>
          </p:nvCxnSpPr>
          <p:spPr>
            <a:xfrm rot="14858971">
              <a:off x="13232526" y="17271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5" name="PA_ 187">
              <a:extLst>
                <a:ext uri="{FF2B5EF4-FFF2-40B4-BE49-F238E27FC236}">
                  <a16:creationId xmlns:a16="http://schemas.microsoft.com/office/drawing/2014/main" id="{B417A619-DAA1-4877-8182-99DB49D8CFD4}"/>
                </a:ext>
              </a:extLst>
            </p:cNvPr>
            <p:cNvCxnSpPr>
              <a:cxnSpLocks/>
            </p:cNvCxnSpPr>
            <p:nvPr>
              <p:custDataLst>
                <p:tags r:id="rId162"/>
              </p:custDataLst>
            </p:nvPr>
          </p:nvCxnSpPr>
          <p:spPr>
            <a:xfrm rot="14906971">
              <a:off x="13232526" y="20376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6" name="PA_ 188">
              <a:extLst>
                <a:ext uri="{FF2B5EF4-FFF2-40B4-BE49-F238E27FC236}">
                  <a16:creationId xmlns:a16="http://schemas.microsoft.com/office/drawing/2014/main" id="{F76FDFDE-DA53-4649-BF04-A0D32C1FC291}"/>
                </a:ext>
              </a:extLst>
            </p:cNvPr>
            <p:cNvCxnSpPr>
              <a:cxnSpLocks/>
            </p:cNvCxnSpPr>
            <p:nvPr>
              <p:custDataLst>
                <p:tags r:id="rId163"/>
              </p:custDataLst>
            </p:nvPr>
          </p:nvCxnSpPr>
          <p:spPr>
            <a:xfrm rot="14954971">
              <a:off x="13232526" y="37657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7" name="PA_ 187">
              <a:extLst>
                <a:ext uri="{FF2B5EF4-FFF2-40B4-BE49-F238E27FC236}">
                  <a16:creationId xmlns:a16="http://schemas.microsoft.com/office/drawing/2014/main" id="{E4CE0550-08BE-44FD-AD47-EE6E5501268C}"/>
                </a:ext>
              </a:extLst>
            </p:cNvPr>
            <p:cNvCxnSpPr>
              <a:cxnSpLocks/>
            </p:cNvCxnSpPr>
            <p:nvPr>
              <p:custDataLst>
                <p:tags r:id="rId164"/>
              </p:custDataLst>
            </p:nvPr>
          </p:nvCxnSpPr>
          <p:spPr>
            <a:xfrm rot="15002971">
              <a:off x="13232526" y="40761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8" name="PA_ 188">
              <a:extLst>
                <a:ext uri="{FF2B5EF4-FFF2-40B4-BE49-F238E27FC236}">
                  <a16:creationId xmlns:a16="http://schemas.microsoft.com/office/drawing/2014/main" id="{3C50FF9B-B96D-4E52-9DA3-1E771F846E8B}"/>
                </a:ext>
              </a:extLst>
            </p:cNvPr>
            <p:cNvCxnSpPr>
              <a:cxnSpLocks/>
            </p:cNvCxnSpPr>
            <p:nvPr>
              <p:custDataLst>
                <p:tags r:id="rId165"/>
              </p:custDataLst>
            </p:nvPr>
          </p:nvCxnSpPr>
          <p:spPr>
            <a:xfrm rot="15050971">
              <a:off x="13232526" y="58042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9" name="PA_ 187">
              <a:extLst>
                <a:ext uri="{FF2B5EF4-FFF2-40B4-BE49-F238E27FC236}">
                  <a16:creationId xmlns:a16="http://schemas.microsoft.com/office/drawing/2014/main" id="{D577068B-D9E4-4E31-A049-075993D9A9F3}"/>
                </a:ext>
              </a:extLst>
            </p:cNvPr>
            <p:cNvCxnSpPr>
              <a:cxnSpLocks/>
            </p:cNvCxnSpPr>
            <p:nvPr>
              <p:custDataLst>
                <p:tags r:id="rId166"/>
              </p:custDataLst>
            </p:nvPr>
          </p:nvCxnSpPr>
          <p:spPr>
            <a:xfrm rot="15098971">
              <a:off x="13232526" y="61147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0" name="PA_ 188">
              <a:extLst>
                <a:ext uri="{FF2B5EF4-FFF2-40B4-BE49-F238E27FC236}">
                  <a16:creationId xmlns:a16="http://schemas.microsoft.com/office/drawing/2014/main" id="{C80D60ED-21EA-4D5A-871A-92F075927923}"/>
                </a:ext>
              </a:extLst>
            </p:cNvPr>
            <p:cNvCxnSpPr>
              <a:cxnSpLocks/>
            </p:cNvCxnSpPr>
            <p:nvPr>
              <p:custDataLst>
                <p:tags r:id="rId167"/>
              </p:custDataLst>
            </p:nvPr>
          </p:nvCxnSpPr>
          <p:spPr>
            <a:xfrm rot="15146971">
              <a:off x="13232526" y="78428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1" name="PA_ 187">
              <a:extLst>
                <a:ext uri="{FF2B5EF4-FFF2-40B4-BE49-F238E27FC236}">
                  <a16:creationId xmlns:a16="http://schemas.microsoft.com/office/drawing/2014/main" id="{E8F00E53-134C-4C65-94DE-05F20AD649A4}"/>
                </a:ext>
              </a:extLst>
            </p:cNvPr>
            <p:cNvCxnSpPr>
              <a:cxnSpLocks/>
            </p:cNvCxnSpPr>
            <p:nvPr>
              <p:custDataLst>
                <p:tags r:id="rId168"/>
              </p:custDataLst>
            </p:nvPr>
          </p:nvCxnSpPr>
          <p:spPr>
            <a:xfrm rot="15194971">
              <a:off x="13232526" y="81533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2" name="PA_ 188">
              <a:extLst>
                <a:ext uri="{FF2B5EF4-FFF2-40B4-BE49-F238E27FC236}">
                  <a16:creationId xmlns:a16="http://schemas.microsoft.com/office/drawing/2014/main" id="{7C816EB6-434C-45E0-A7B4-9361C94E2461}"/>
                </a:ext>
              </a:extLst>
            </p:cNvPr>
            <p:cNvCxnSpPr>
              <a:cxnSpLocks/>
            </p:cNvCxnSpPr>
            <p:nvPr>
              <p:custDataLst>
                <p:tags r:id="rId169"/>
              </p:custDataLst>
            </p:nvPr>
          </p:nvCxnSpPr>
          <p:spPr>
            <a:xfrm rot="15242971">
              <a:off x="13232526" y="9881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3" name="PA_ 187">
              <a:extLst>
                <a:ext uri="{FF2B5EF4-FFF2-40B4-BE49-F238E27FC236}">
                  <a16:creationId xmlns:a16="http://schemas.microsoft.com/office/drawing/2014/main" id="{9CE7D7B8-15F2-4529-AE1F-26AE1C0EBA03}"/>
                </a:ext>
              </a:extLst>
            </p:cNvPr>
            <p:cNvCxnSpPr>
              <a:cxnSpLocks/>
            </p:cNvCxnSpPr>
            <p:nvPr>
              <p:custDataLst>
                <p:tags r:id="rId170"/>
              </p:custDataLst>
            </p:nvPr>
          </p:nvCxnSpPr>
          <p:spPr>
            <a:xfrm rot="15290971">
              <a:off x="13232526" y="101919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4" name="PA_ 188">
              <a:extLst>
                <a:ext uri="{FF2B5EF4-FFF2-40B4-BE49-F238E27FC236}">
                  <a16:creationId xmlns:a16="http://schemas.microsoft.com/office/drawing/2014/main" id="{083D5DB5-3F52-4E4C-B570-FE17F280F460}"/>
                </a:ext>
              </a:extLst>
            </p:cNvPr>
            <p:cNvCxnSpPr>
              <a:cxnSpLocks/>
            </p:cNvCxnSpPr>
            <p:nvPr>
              <p:custDataLst>
                <p:tags r:id="rId171"/>
              </p:custDataLst>
            </p:nvPr>
          </p:nvCxnSpPr>
          <p:spPr>
            <a:xfrm rot="15338971">
              <a:off x="13232526" y="119200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5" name="PA_ 187">
              <a:extLst>
                <a:ext uri="{FF2B5EF4-FFF2-40B4-BE49-F238E27FC236}">
                  <a16:creationId xmlns:a16="http://schemas.microsoft.com/office/drawing/2014/main" id="{B3F1AFC5-68F2-4750-A9AB-D1C8FA5D0BDC}"/>
                </a:ext>
              </a:extLst>
            </p:cNvPr>
            <p:cNvCxnSpPr>
              <a:cxnSpLocks/>
            </p:cNvCxnSpPr>
            <p:nvPr>
              <p:custDataLst>
                <p:tags r:id="rId172"/>
              </p:custDataLst>
            </p:nvPr>
          </p:nvCxnSpPr>
          <p:spPr>
            <a:xfrm rot="15386971">
              <a:off x="13232526" y="122305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6" name="PA_ 188">
              <a:extLst>
                <a:ext uri="{FF2B5EF4-FFF2-40B4-BE49-F238E27FC236}">
                  <a16:creationId xmlns:a16="http://schemas.microsoft.com/office/drawing/2014/main" id="{CDB4E6F9-B2EB-4365-A997-6FAC4A2ECC97}"/>
                </a:ext>
              </a:extLst>
            </p:cNvPr>
            <p:cNvCxnSpPr>
              <a:cxnSpLocks/>
            </p:cNvCxnSpPr>
            <p:nvPr>
              <p:custDataLst>
                <p:tags r:id="rId173"/>
              </p:custDataLst>
            </p:nvPr>
          </p:nvCxnSpPr>
          <p:spPr>
            <a:xfrm rot="15434971">
              <a:off x="13232526" y="139585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7" name="PA_ 187">
              <a:extLst>
                <a:ext uri="{FF2B5EF4-FFF2-40B4-BE49-F238E27FC236}">
                  <a16:creationId xmlns:a16="http://schemas.microsoft.com/office/drawing/2014/main" id="{C3CC158F-8FBC-42F3-A53C-0698A3496350}"/>
                </a:ext>
              </a:extLst>
            </p:cNvPr>
            <p:cNvCxnSpPr>
              <a:cxnSpLocks/>
            </p:cNvCxnSpPr>
            <p:nvPr>
              <p:custDataLst>
                <p:tags r:id="rId174"/>
              </p:custDataLst>
            </p:nvPr>
          </p:nvCxnSpPr>
          <p:spPr>
            <a:xfrm rot="15482972">
              <a:off x="13232526" y="142690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8" name="PA_ 188">
              <a:extLst>
                <a:ext uri="{FF2B5EF4-FFF2-40B4-BE49-F238E27FC236}">
                  <a16:creationId xmlns:a16="http://schemas.microsoft.com/office/drawing/2014/main" id="{7E53B8D2-0D15-4847-99C9-D1CC0E0EB46A}"/>
                </a:ext>
              </a:extLst>
            </p:cNvPr>
            <p:cNvCxnSpPr>
              <a:cxnSpLocks/>
            </p:cNvCxnSpPr>
            <p:nvPr>
              <p:custDataLst>
                <p:tags r:id="rId175"/>
              </p:custDataLst>
            </p:nvPr>
          </p:nvCxnSpPr>
          <p:spPr>
            <a:xfrm rot="15530971">
              <a:off x="13232526" y="159971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9" name="PA_ 187">
              <a:extLst>
                <a:ext uri="{FF2B5EF4-FFF2-40B4-BE49-F238E27FC236}">
                  <a16:creationId xmlns:a16="http://schemas.microsoft.com/office/drawing/2014/main" id="{5F501EA6-E719-453A-BD8C-F818D440BDF4}"/>
                </a:ext>
              </a:extLst>
            </p:cNvPr>
            <p:cNvCxnSpPr>
              <a:cxnSpLocks/>
            </p:cNvCxnSpPr>
            <p:nvPr>
              <p:custDataLst>
                <p:tags r:id="rId176"/>
              </p:custDataLst>
            </p:nvPr>
          </p:nvCxnSpPr>
          <p:spPr>
            <a:xfrm rot="15578970">
              <a:off x="13232526" y="163076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0" name="PA_ 188">
              <a:extLst>
                <a:ext uri="{FF2B5EF4-FFF2-40B4-BE49-F238E27FC236}">
                  <a16:creationId xmlns:a16="http://schemas.microsoft.com/office/drawing/2014/main" id="{02F960B8-15DD-4195-8FFB-2653355C6254}"/>
                </a:ext>
              </a:extLst>
            </p:cNvPr>
            <p:cNvCxnSpPr>
              <a:cxnSpLocks/>
            </p:cNvCxnSpPr>
            <p:nvPr>
              <p:custDataLst>
                <p:tags r:id="rId177"/>
              </p:custDataLst>
            </p:nvPr>
          </p:nvCxnSpPr>
          <p:spPr>
            <a:xfrm rot="15626971">
              <a:off x="13232526" y="180357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1" name="PA_ 187">
              <a:extLst>
                <a:ext uri="{FF2B5EF4-FFF2-40B4-BE49-F238E27FC236}">
                  <a16:creationId xmlns:a16="http://schemas.microsoft.com/office/drawing/2014/main" id="{0A1C3245-BC80-4994-93D8-1AE30D0C48DE}"/>
                </a:ext>
              </a:extLst>
            </p:cNvPr>
            <p:cNvCxnSpPr>
              <a:cxnSpLocks/>
            </p:cNvCxnSpPr>
            <p:nvPr>
              <p:custDataLst>
                <p:tags r:id="rId178"/>
              </p:custDataLst>
            </p:nvPr>
          </p:nvCxnSpPr>
          <p:spPr>
            <a:xfrm rot="15674971">
              <a:off x="13232526" y="183462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2" name="PA_ 188">
              <a:extLst>
                <a:ext uri="{FF2B5EF4-FFF2-40B4-BE49-F238E27FC236}">
                  <a16:creationId xmlns:a16="http://schemas.microsoft.com/office/drawing/2014/main" id="{39E77B19-CBBA-465E-80B4-75E094CDA4F1}"/>
                </a:ext>
              </a:extLst>
            </p:cNvPr>
            <p:cNvCxnSpPr>
              <a:cxnSpLocks/>
            </p:cNvCxnSpPr>
            <p:nvPr>
              <p:custDataLst>
                <p:tags r:id="rId179"/>
              </p:custDataLst>
            </p:nvPr>
          </p:nvCxnSpPr>
          <p:spPr>
            <a:xfrm rot="15722972">
              <a:off x="13232526" y="200743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3" name="PA_ 187">
              <a:extLst>
                <a:ext uri="{FF2B5EF4-FFF2-40B4-BE49-F238E27FC236}">
                  <a16:creationId xmlns:a16="http://schemas.microsoft.com/office/drawing/2014/main" id="{676522AA-7507-467E-B7FF-EF97857A3769}"/>
                </a:ext>
              </a:extLst>
            </p:cNvPr>
            <p:cNvCxnSpPr>
              <a:cxnSpLocks/>
            </p:cNvCxnSpPr>
            <p:nvPr>
              <p:custDataLst>
                <p:tags r:id="rId180"/>
              </p:custDataLst>
            </p:nvPr>
          </p:nvCxnSpPr>
          <p:spPr>
            <a:xfrm rot="15770971">
              <a:off x="13232526" y="203848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4" name="PA_ 188">
              <a:extLst>
                <a:ext uri="{FF2B5EF4-FFF2-40B4-BE49-F238E27FC236}">
                  <a16:creationId xmlns:a16="http://schemas.microsoft.com/office/drawing/2014/main" id="{B2617CAD-5944-41CA-9B12-9A7734A6CD3C}"/>
                </a:ext>
              </a:extLst>
            </p:cNvPr>
            <p:cNvCxnSpPr>
              <a:cxnSpLocks/>
            </p:cNvCxnSpPr>
            <p:nvPr>
              <p:custDataLst>
                <p:tags r:id="rId181"/>
              </p:custDataLst>
            </p:nvPr>
          </p:nvCxnSpPr>
          <p:spPr>
            <a:xfrm rot="15818970">
              <a:off x="13232526" y="221128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5" name="PA_ 187">
              <a:extLst>
                <a:ext uri="{FF2B5EF4-FFF2-40B4-BE49-F238E27FC236}">
                  <a16:creationId xmlns:a16="http://schemas.microsoft.com/office/drawing/2014/main" id="{2A62BC50-DD47-4614-AC49-F1E8DB162FEA}"/>
                </a:ext>
              </a:extLst>
            </p:cNvPr>
            <p:cNvCxnSpPr>
              <a:cxnSpLocks/>
            </p:cNvCxnSpPr>
            <p:nvPr>
              <p:custDataLst>
                <p:tags r:id="rId182"/>
              </p:custDataLst>
            </p:nvPr>
          </p:nvCxnSpPr>
          <p:spPr>
            <a:xfrm rot="15866971">
              <a:off x="13232526" y="224233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6" name="PA_ 188">
              <a:extLst>
                <a:ext uri="{FF2B5EF4-FFF2-40B4-BE49-F238E27FC236}">
                  <a16:creationId xmlns:a16="http://schemas.microsoft.com/office/drawing/2014/main" id="{2B2A5A12-2A93-464C-91EE-BFF8180233CE}"/>
                </a:ext>
              </a:extLst>
            </p:cNvPr>
            <p:cNvCxnSpPr>
              <a:cxnSpLocks/>
            </p:cNvCxnSpPr>
            <p:nvPr>
              <p:custDataLst>
                <p:tags r:id="rId183"/>
              </p:custDataLst>
            </p:nvPr>
          </p:nvCxnSpPr>
          <p:spPr>
            <a:xfrm rot="15914971">
              <a:off x="13232526" y="241514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7" name="PA_ 187">
              <a:extLst>
                <a:ext uri="{FF2B5EF4-FFF2-40B4-BE49-F238E27FC236}">
                  <a16:creationId xmlns:a16="http://schemas.microsoft.com/office/drawing/2014/main" id="{68635814-DDE2-426B-A5AB-85EE5051307A}"/>
                </a:ext>
              </a:extLst>
            </p:cNvPr>
            <p:cNvCxnSpPr>
              <a:cxnSpLocks/>
            </p:cNvCxnSpPr>
            <p:nvPr>
              <p:custDataLst>
                <p:tags r:id="rId184"/>
              </p:custDataLst>
            </p:nvPr>
          </p:nvCxnSpPr>
          <p:spPr>
            <a:xfrm rot="15962972">
              <a:off x="13232526" y="244619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8" name="PA_ 188">
              <a:extLst>
                <a:ext uri="{FF2B5EF4-FFF2-40B4-BE49-F238E27FC236}">
                  <a16:creationId xmlns:a16="http://schemas.microsoft.com/office/drawing/2014/main" id="{0DE71A7D-3C61-41B0-9168-8322EF4EF02E}"/>
                </a:ext>
              </a:extLst>
            </p:cNvPr>
            <p:cNvCxnSpPr>
              <a:cxnSpLocks/>
            </p:cNvCxnSpPr>
            <p:nvPr>
              <p:custDataLst>
                <p:tags r:id="rId185"/>
              </p:custDataLst>
            </p:nvPr>
          </p:nvCxnSpPr>
          <p:spPr>
            <a:xfrm rot="16010971">
              <a:off x="13232526" y="261900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9" name="PA_ 187">
              <a:extLst>
                <a:ext uri="{FF2B5EF4-FFF2-40B4-BE49-F238E27FC236}">
                  <a16:creationId xmlns:a16="http://schemas.microsoft.com/office/drawing/2014/main" id="{42EC7DCC-42E2-4121-8A74-738FDE096F9B}"/>
                </a:ext>
              </a:extLst>
            </p:cNvPr>
            <p:cNvCxnSpPr>
              <a:cxnSpLocks/>
            </p:cNvCxnSpPr>
            <p:nvPr>
              <p:custDataLst>
                <p:tags r:id="rId186"/>
              </p:custDataLst>
            </p:nvPr>
          </p:nvCxnSpPr>
          <p:spPr>
            <a:xfrm rot="16058970">
              <a:off x="13232526" y="265005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0" name="PA_ 188">
              <a:extLst>
                <a:ext uri="{FF2B5EF4-FFF2-40B4-BE49-F238E27FC236}">
                  <a16:creationId xmlns:a16="http://schemas.microsoft.com/office/drawing/2014/main" id="{A1558ABE-D44C-43E3-A1B1-7A18D28A4190}"/>
                </a:ext>
              </a:extLst>
            </p:cNvPr>
            <p:cNvCxnSpPr>
              <a:cxnSpLocks/>
            </p:cNvCxnSpPr>
            <p:nvPr>
              <p:custDataLst>
                <p:tags r:id="rId187"/>
              </p:custDataLst>
            </p:nvPr>
          </p:nvCxnSpPr>
          <p:spPr>
            <a:xfrm rot="16106971">
              <a:off x="13232526" y="282286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1" name="PA_ 187">
              <a:extLst>
                <a:ext uri="{FF2B5EF4-FFF2-40B4-BE49-F238E27FC236}">
                  <a16:creationId xmlns:a16="http://schemas.microsoft.com/office/drawing/2014/main" id="{E42945A2-328B-427B-BEAF-B22B2D98746D}"/>
                </a:ext>
              </a:extLst>
            </p:cNvPr>
            <p:cNvCxnSpPr>
              <a:cxnSpLocks/>
            </p:cNvCxnSpPr>
            <p:nvPr>
              <p:custDataLst>
                <p:tags r:id="rId188"/>
              </p:custDataLst>
            </p:nvPr>
          </p:nvCxnSpPr>
          <p:spPr>
            <a:xfrm rot="16154971">
              <a:off x="13232526" y="285391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2" name="PA_ 188">
              <a:extLst>
                <a:ext uri="{FF2B5EF4-FFF2-40B4-BE49-F238E27FC236}">
                  <a16:creationId xmlns:a16="http://schemas.microsoft.com/office/drawing/2014/main" id="{F18215CD-0C94-4BA9-9469-136D0FAB3310}"/>
                </a:ext>
              </a:extLst>
            </p:cNvPr>
            <p:cNvCxnSpPr>
              <a:cxnSpLocks/>
            </p:cNvCxnSpPr>
            <p:nvPr>
              <p:custDataLst>
                <p:tags r:id="rId189"/>
              </p:custDataLst>
            </p:nvPr>
          </p:nvCxnSpPr>
          <p:spPr>
            <a:xfrm rot="16202972">
              <a:off x="13232526" y="302672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3" name="PA_ 187">
              <a:extLst>
                <a:ext uri="{FF2B5EF4-FFF2-40B4-BE49-F238E27FC236}">
                  <a16:creationId xmlns:a16="http://schemas.microsoft.com/office/drawing/2014/main" id="{F8B717EE-A11C-403F-ABC5-3801EE4CB31E}"/>
                </a:ext>
              </a:extLst>
            </p:cNvPr>
            <p:cNvCxnSpPr>
              <a:cxnSpLocks/>
            </p:cNvCxnSpPr>
            <p:nvPr>
              <p:custDataLst>
                <p:tags r:id="rId190"/>
              </p:custDataLst>
            </p:nvPr>
          </p:nvCxnSpPr>
          <p:spPr>
            <a:xfrm rot="16250971">
              <a:off x="13232526" y="305776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4" name="PA_ 188">
              <a:extLst>
                <a:ext uri="{FF2B5EF4-FFF2-40B4-BE49-F238E27FC236}">
                  <a16:creationId xmlns:a16="http://schemas.microsoft.com/office/drawing/2014/main" id="{EF511AB4-0051-4645-83B4-A90A10AE21CC}"/>
                </a:ext>
              </a:extLst>
            </p:cNvPr>
            <p:cNvCxnSpPr>
              <a:cxnSpLocks/>
            </p:cNvCxnSpPr>
            <p:nvPr>
              <p:custDataLst>
                <p:tags r:id="rId191"/>
              </p:custDataLst>
            </p:nvPr>
          </p:nvCxnSpPr>
          <p:spPr>
            <a:xfrm rot="16298970">
              <a:off x="13232526" y="323057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5" name="PA_ 187">
              <a:extLst>
                <a:ext uri="{FF2B5EF4-FFF2-40B4-BE49-F238E27FC236}">
                  <a16:creationId xmlns:a16="http://schemas.microsoft.com/office/drawing/2014/main" id="{513A0401-480D-49DB-AE77-21263E3F36FF}"/>
                </a:ext>
              </a:extLst>
            </p:cNvPr>
            <p:cNvCxnSpPr>
              <a:cxnSpLocks/>
            </p:cNvCxnSpPr>
            <p:nvPr>
              <p:custDataLst>
                <p:tags r:id="rId192"/>
              </p:custDataLst>
            </p:nvPr>
          </p:nvCxnSpPr>
          <p:spPr>
            <a:xfrm rot="16346971">
              <a:off x="13232526" y="326162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6" name="PA_ 188">
              <a:extLst>
                <a:ext uri="{FF2B5EF4-FFF2-40B4-BE49-F238E27FC236}">
                  <a16:creationId xmlns:a16="http://schemas.microsoft.com/office/drawing/2014/main" id="{12E146C3-A737-44EB-BFD2-B4DEAD49A81A}"/>
                </a:ext>
              </a:extLst>
            </p:cNvPr>
            <p:cNvCxnSpPr>
              <a:cxnSpLocks/>
            </p:cNvCxnSpPr>
            <p:nvPr>
              <p:custDataLst>
                <p:tags r:id="rId193"/>
              </p:custDataLst>
            </p:nvPr>
          </p:nvCxnSpPr>
          <p:spPr>
            <a:xfrm rot="16394971">
              <a:off x="13232526" y="343443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7" name="PA_ 187">
              <a:extLst>
                <a:ext uri="{FF2B5EF4-FFF2-40B4-BE49-F238E27FC236}">
                  <a16:creationId xmlns:a16="http://schemas.microsoft.com/office/drawing/2014/main" id="{4D27F736-CE37-4342-8557-FD5E60134B76}"/>
                </a:ext>
              </a:extLst>
            </p:cNvPr>
            <p:cNvCxnSpPr>
              <a:cxnSpLocks/>
            </p:cNvCxnSpPr>
            <p:nvPr>
              <p:custDataLst>
                <p:tags r:id="rId194"/>
              </p:custDataLst>
            </p:nvPr>
          </p:nvCxnSpPr>
          <p:spPr>
            <a:xfrm rot="16442972">
              <a:off x="13232526" y="346548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8" name="PA_ 188">
              <a:extLst>
                <a:ext uri="{FF2B5EF4-FFF2-40B4-BE49-F238E27FC236}">
                  <a16:creationId xmlns:a16="http://schemas.microsoft.com/office/drawing/2014/main" id="{5883C38F-3EEF-4707-BE19-CDE52DB82852}"/>
                </a:ext>
              </a:extLst>
            </p:cNvPr>
            <p:cNvCxnSpPr>
              <a:cxnSpLocks/>
            </p:cNvCxnSpPr>
            <p:nvPr>
              <p:custDataLst>
                <p:tags r:id="rId195"/>
              </p:custDataLst>
            </p:nvPr>
          </p:nvCxnSpPr>
          <p:spPr>
            <a:xfrm rot="16490971">
              <a:off x="13232526" y="363829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9" name="PA_ 187">
              <a:extLst>
                <a:ext uri="{FF2B5EF4-FFF2-40B4-BE49-F238E27FC236}">
                  <a16:creationId xmlns:a16="http://schemas.microsoft.com/office/drawing/2014/main" id="{A80E7AE0-B515-4D4D-A49D-6F8182F76C70}"/>
                </a:ext>
              </a:extLst>
            </p:cNvPr>
            <p:cNvCxnSpPr>
              <a:cxnSpLocks/>
            </p:cNvCxnSpPr>
            <p:nvPr>
              <p:custDataLst>
                <p:tags r:id="rId196"/>
              </p:custDataLst>
            </p:nvPr>
          </p:nvCxnSpPr>
          <p:spPr>
            <a:xfrm rot="16538970">
              <a:off x="13232526" y="366934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0" name="PA_ 188">
              <a:extLst>
                <a:ext uri="{FF2B5EF4-FFF2-40B4-BE49-F238E27FC236}">
                  <a16:creationId xmlns:a16="http://schemas.microsoft.com/office/drawing/2014/main" id="{AE05E3F8-2DF8-44C7-BA30-9F3A6127A776}"/>
                </a:ext>
              </a:extLst>
            </p:cNvPr>
            <p:cNvCxnSpPr>
              <a:cxnSpLocks/>
            </p:cNvCxnSpPr>
            <p:nvPr>
              <p:custDataLst>
                <p:tags r:id="rId197"/>
              </p:custDataLst>
            </p:nvPr>
          </p:nvCxnSpPr>
          <p:spPr>
            <a:xfrm rot="16586971">
              <a:off x="13232526" y="384215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1" name="PA_ 187">
              <a:extLst>
                <a:ext uri="{FF2B5EF4-FFF2-40B4-BE49-F238E27FC236}">
                  <a16:creationId xmlns:a16="http://schemas.microsoft.com/office/drawing/2014/main" id="{CBC12D0A-B6F6-47E4-8288-ED661264C80A}"/>
                </a:ext>
              </a:extLst>
            </p:cNvPr>
            <p:cNvCxnSpPr>
              <a:cxnSpLocks/>
            </p:cNvCxnSpPr>
            <p:nvPr>
              <p:custDataLst>
                <p:tags r:id="rId198"/>
              </p:custDataLst>
            </p:nvPr>
          </p:nvCxnSpPr>
          <p:spPr>
            <a:xfrm rot="16634971">
              <a:off x="13232526" y="387320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2" name="PA_ 188">
              <a:extLst>
                <a:ext uri="{FF2B5EF4-FFF2-40B4-BE49-F238E27FC236}">
                  <a16:creationId xmlns:a16="http://schemas.microsoft.com/office/drawing/2014/main" id="{D820373E-6DE3-465B-83C6-5F062D87F31B}"/>
                </a:ext>
              </a:extLst>
            </p:cNvPr>
            <p:cNvCxnSpPr>
              <a:cxnSpLocks/>
            </p:cNvCxnSpPr>
            <p:nvPr>
              <p:custDataLst>
                <p:tags r:id="rId199"/>
              </p:custDataLst>
            </p:nvPr>
          </p:nvCxnSpPr>
          <p:spPr>
            <a:xfrm rot="16682972">
              <a:off x="13232526" y="404600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3" name="PA_ 187">
              <a:extLst>
                <a:ext uri="{FF2B5EF4-FFF2-40B4-BE49-F238E27FC236}">
                  <a16:creationId xmlns:a16="http://schemas.microsoft.com/office/drawing/2014/main" id="{C6D11264-BC25-40A6-B026-43D9E2FB4390}"/>
                </a:ext>
              </a:extLst>
            </p:cNvPr>
            <p:cNvCxnSpPr>
              <a:cxnSpLocks/>
            </p:cNvCxnSpPr>
            <p:nvPr>
              <p:custDataLst>
                <p:tags r:id="rId200"/>
              </p:custDataLst>
            </p:nvPr>
          </p:nvCxnSpPr>
          <p:spPr>
            <a:xfrm rot="16730971">
              <a:off x="13232526" y="407705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4" name="PA_ 188">
              <a:extLst>
                <a:ext uri="{FF2B5EF4-FFF2-40B4-BE49-F238E27FC236}">
                  <a16:creationId xmlns:a16="http://schemas.microsoft.com/office/drawing/2014/main" id="{4CD7E727-3683-4E10-B32C-8583292A8B45}"/>
                </a:ext>
              </a:extLst>
            </p:cNvPr>
            <p:cNvCxnSpPr>
              <a:cxnSpLocks/>
            </p:cNvCxnSpPr>
            <p:nvPr>
              <p:custDataLst>
                <p:tags r:id="rId201"/>
              </p:custDataLst>
            </p:nvPr>
          </p:nvCxnSpPr>
          <p:spPr>
            <a:xfrm rot="16778970">
              <a:off x="13232526" y="424986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5" name="PA_ 187">
              <a:extLst>
                <a:ext uri="{FF2B5EF4-FFF2-40B4-BE49-F238E27FC236}">
                  <a16:creationId xmlns:a16="http://schemas.microsoft.com/office/drawing/2014/main" id="{31CA2D54-4FA9-431D-ABCC-BF2E55360897}"/>
                </a:ext>
              </a:extLst>
            </p:cNvPr>
            <p:cNvCxnSpPr>
              <a:cxnSpLocks/>
            </p:cNvCxnSpPr>
            <p:nvPr>
              <p:custDataLst>
                <p:tags r:id="rId202"/>
              </p:custDataLst>
            </p:nvPr>
          </p:nvCxnSpPr>
          <p:spPr>
            <a:xfrm rot="16826971">
              <a:off x="13232526" y="428091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6" name="PA_ 188">
              <a:extLst>
                <a:ext uri="{FF2B5EF4-FFF2-40B4-BE49-F238E27FC236}">
                  <a16:creationId xmlns:a16="http://schemas.microsoft.com/office/drawing/2014/main" id="{20EB248E-BBD0-4A40-BF44-614D82C7930D}"/>
                </a:ext>
              </a:extLst>
            </p:cNvPr>
            <p:cNvCxnSpPr>
              <a:cxnSpLocks/>
            </p:cNvCxnSpPr>
            <p:nvPr>
              <p:custDataLst>
                <p:tags r:id="rId203"/>
              </p:custDataLst>
            </p:nvPr>
          </p:nvCxnSpPr>
          <p:spPr>
            <a:xfrm rot="16874971">
              <a:off x="13232526" y="445372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7" name="PA_ 187">
              <a:extLst>
                <a:ext uri="{FF2B5EF4-FFF2-40B4-BE49-F238E27FC236}">
                  <a16:creationId xmlns:a16="http://schemas.microsoft.com/office/drawing/2014/main" id="{F912B641-B438-4870-A8F0-94DCB8E40E95}"/>
                </a:ext>
              </a:extLst>
            </p:cNvPr>
            <p:cNvCxnSpPr>
              <a:cxnSpLocks/>
            </p:cNvCxnSpPr>
            <p:nvPr>
              <p:custDataLst>
                <p:tags r:id="rId204"/>
              </p:custDataLst>
            </p:nvPr>
          </p:nvCxnSpPr>
          <p:spPr>
            <a:xfrm rot="16922972">
              <a:off x="13232526" y="448477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8" name="PA_ 188">
              <a:extLst>
                <a:ext uri="{FF2B5EF4-FFF2-40B4-BE49-F238E27FC236}">
                  <a16:creationId xmlns:a16="http://schemas.microsoft.com/office/drawing/2014/main" id="{7C1B0350-7DF1-4D83-AE08-58ED41ACE170}"/>
                </a:ext>
              </a:extLst>
            </p:cNvPr>
            <p:cNvCxnSpPr>
              <a:cxnSpLocks/>
            </p:cNvCxnSpPr>
            <p:nvPr>
              <p:custDataLst>
                <p:tags r:id="rId205"/>
              </p:custDataLst>
            </p:nvPr>
          </p:nvCxnSpPr>
          <p:spPr>
            <a:xfrm rot="16970971">
              <a:off x="13232526" y="465758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9" name="PA_ 187">
              <a:extLst>
                <a:ext uri="{FF2B5EF4-FFF2-40B4-BE49-F238E27FC236}">
                  <a16:creationId xmlns:a16="http://schemas.microsoft.com/office/drawing/2014/main" id="{ABCB2179-1DBB-4809-BF25-6508A75D59E4}"/>
                </a:ext>
              </a:extLst>
            </p:cNvPr>
            <p:cNvCxnSpPr>
              <a:cxnSpLocks/>
            </p:cNvCxnSpPr>
            <p:nvPr>
              <p:custDataLst>
                <p:tags r:id="rId206"/>
              </p:custDataLst>
            </p:nvPr>
          </p:nvCxnSpPr>
          <p:spPr>
            <a:xfrm rot="17018970">
              <a:off x="13232526" y="468863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0" name="PA_ 188">
              <a:extLst>
                <a:ext uri="{FF2B5EF4-FFF2-40B4-BE49-F238E27FC236}">
                  <a16:creationId xmlns:a16="http://schemas.microsoft.com/office/drawing/2014/main" id="{3650B63F-D8DC-4689-B818-1441AA0546DD}"/>
                </a:ext>
              </a:extLst>
            </p:cNvPr>
            <p:cNvCxnSpPr>
              <a:cxnSpLocks/>
            </p:cNvCxnSpPr>
            <p:nvPr>
              <p:custDataLst>
                <p:tags r:id="rId207"/>
              </p:custDataLst>
            </p:nvPr>
          </p:nvCxnSpPr>
          <p:spPr>
            <a:xfrm rot="17066971">
              <a:off x="13232526" y="486143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1" name="PA_ 187">
              <a:extLst>
                <a:ext uri="{FF2B5EF4-FFF2-40B4-BE49-F238E27FC236}">
                  <a16:creationId xmlns:a16="http://schemas.microsoft.com/office/drawing/2014/main" id="{7B621CB9-94FF-4F8E-A212-6164D7C05102}"/>
                </a:ext>
              </a:extLst>
            </p:cNvPr>
            <p:cNvCxnSpPr>
              <a:cxnSpLocks/>
            </p:cNvCxnSpPr>
            <p:nvPr>
              <p:custDataLst>
                <p:tags r:id="rId208"/>
              </p:custDataLst>
            </p:nvPr>
          </p:nvCxnSpPr>
          <p:spPr>
            <a:xfrm rot="17114971">
              <a:off x="13232526" y="489248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2" name="PA_ 188">
              <a:extLst>
                <a:ext uri="{FF2B5EF4-FFF2-40B4-BE49-F238E27FC236}">
                  <a16:creationId xmlns:a16="http://schemas.microsoft.com/office/drawing/2014/main" id="{60CD93E5-44E4-4854-BB40-7DEF868C5471}"/>
                </a:ext>
              </a:extLst>
            </p:cNvPr>
            <p:cNvCxnSpPr>
              <a:cxnSpLocks/>
            </p:cNvCxnSpPr>
            <p:nvPr>
              <p:custDataLst>
                <p:tags r:id="rId209"/>
              </p:custDataLst>
            </p:nvPr>
          </p:nvCxnSpPr>
          <p:spPr>
            <a:xfrm rot="17162972">
              <a:off x="13232526" y="506529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3" name="PA_ 187">
              <a:extLst>
                <a:ext uri="{FF2B5EF4-FFF2-40B4-BE49-F238E27FC236}">
                  <a16:creationId xmlns:a16="http://schemas.microsoft.com/office/drawing/2014/main" id="{9280DF30-4912-40F0-AC25-A27BFA4B434B}"/>
                </a:ext>
              </a:extLst>
            </p:cNvPr>
            <p:cNvCxnSpPr>
              <a:cxnSpLocks/>
            </p:cNvCxnSpPr>
            <p:nvPr>
              <p:custDataLst>
                <p:tags r:id="rId210"/>
              </p:custDataLst>
            </p:nvPr>
          </p:nvCxnSpPr>
          <p:spPr>
            <a:xfrm rot="17210971">
              <a:off x="13232526" y="509634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4" name="PA_ 188">
              <a:extLst>
                <a:ext uri="{FF2B5EF4-FFF2-40B4-BE49-F238E27FC236}">
                  <a16:creationId xmlns:a16="http://schemas.microsoft.com/office/drawing/2014/main" id="{09A910D5-D321-41D2-89E0-D71EAE95DA98}"/>
                </a:ext>
              </a:extLst>
            </p:cNvPr>
            <p:cNvCxnSpPr>
              <a:cxnSpLocks/>
            </p:cNvCxnSpPr>
            <p:nvPr>
              <p:custDataLst>
                <p:tags r:id="rId211"/>
              </p:custDataLst>
            </p:nvPr>
          </p:nvCxnSpPr>
          <p:spPr>
            <a:xfrm rot="17258970">
              <a:off x="13232526" y="526915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5" name="PA_ 187">
              <a:extLst>
                <a:ext uri="{FF2B5EF4-FFF2-40B4-BE49-F238E27FC236}">
                  <a16:creationId xmlns:a16="http://schemas.microsoft.com/office/drawing/2014/main" id="{116B4F5F-7ED7-477B-B007-045E627917E8}"/>
                </a:ext>
              </a:extLst>
            </p:cNvPr>
            <p:cNvCxnSpPr>
              <a:cxnSpLocks/>
            </p:cNvCxnSpPr>
            <p:nvPr>
              <p:custDataLst>
                <p:tags r:id="rId212"/>
              </p:custDataLst>
            </p:nvPr>
          </p:nvCxnSpPr>
          <p:spPr>
            <a:xfrm rot="17306971">
              <a:off x="13232526" y="530020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6" name="PA_ 188">
              <a:extLst>
                <a:ext uri="{FF2B5EF4-FFF2-40B4-BE49-F238E27FC236}">
                  <a16:creationId xmlns:a16="http://schemas.microsoft.com/office/drawing/2014/main" id="{1AAB14CB-C36C-439A-A90D-BCC06FC5B346}"/>
                </a:ext>
              </a:extLst>
            </p:cNvPr>
            <p:cNvCxnSpPr>
              <a:cxnSpLocks/>
            </p:cNvCxnSpPr>
            <p:nvPr>
              <p:custDataLst>
                <p:tags r:id="rId213"/>
              </p:custDataLst>
            </p:nvPr>
          </p:nvCxnSpPr>
          <p:spPr>
            <a:xfrm rot="17354971">
              <a:off x="13232526" y="547301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7" name="PA_ 187">
              <a:extLst>
                <a:ext uri="{FF2B5EF4-FFF2-40B4-BE49-F238E27FC236}">
                  <a16:creationId xmlns:a16="http://schemas.microsoft.com/office/drawing/2014/main" id="{53D2C175-AB45-474E-B23B-B905B9AE2F55}"/>
                </a:ext>
              </a:extLst>
            </p:cNvPr>
            <p:cNvCxnSpPr>
              <a:cxnSpLocks/>
            </p:cNvCxnSpPr>
            <p:nvPr>
              <p:custDataLst>
                <p:tags r:id="rId214"/>
              </p:custDataLst>
            </p:nvPr>
          </p:nvCxnSpPr>
          <p:spPr>
            <a:xfrm rot="17402972">
              <a:off x="13232526" y="550406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8" name="PA_ 188">
              <a:extLst>
                <a:ext uri="{FF2B5EF4-FFF2-40B4-BE49-F238E27FC236}">
                  <a16:creationId xmlns:a16="http://schemas.microsoft.com/office/drawing/2014/main" id="{3D6AD734-41B8-44A5-B5E5-D2D388D1E66C}"/>
                </a:ext>
              </a:extLst>
            </p:cNvPr>
            <p:cNvCxnSpPr>
              <a:cxnSpLocks/>
            </p:cNvCxnSpPr>
            <p:nvPr>
              <p:custDataLst>
                <p:tags r:id="rId215"/>
              </p:custDataLst>
            </p:nvPr>
          </p:nvCxnSpPr>
          <p:spPr>
            <a:xfrm rot="17450971">
              <a:off x="13232526" y="567687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9" name="PA_ 187">
              <a:extLst>
                <a:ext uri="{FF2B5EF4-FFF2-40B4-BE49-F238E27FC236}">
                  <a16:creationId xmlns:a16="http://schemas.microsoft.com/office/drawing/2014/main" id="{78722449-B921-47BE-8885-1D372CC10119}"/>
                </a:ext>
              </a:extLst>
            </p:cNvPr>
            <p:cNvCxnSpPr>
              <a:cxnSpLocks/>
            </p:cNvCxnSpPr>
            <p:nvPr>
              <p:custDataLst>
                <p:tags r:id="rId216"/>
              </p:custDataLst>
            </p:nvPr>
          </p:nvCxnSpPr>
          <p:spPr>
            <a:xfrm rot="17498970">
              <a:off x="13232526" y="570791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0" name="PA_ 188">
              <a:extLst>
                <a:ext uri="{FF2B5EF4-FFF2-40B4-BE49-F238E27FC236}">
                  <a16:creationId xmlns:a16="http://schemas.microsoft.com/office/drawing/2014/main" id="{B94B188D-A49E-42FE-9B3A-72A0F340BA00}"/>
                </a:ext>
              </a:extLst>
            </p:cNvPr>
            <p:cNvCxnSpPr>
              <a:cxnSpLocks/>
            </p:cNvCxnSpPr>
            <p:nvPr>
              <p:custDataLst>
                <p:tags r:id="rId217"/>
              </p:custDataLst>
            </p:nvPr>
          </p:nvCxnSpPr>
          <p:spPr>
            <a:xfrm rot="17546971">
              <a:off x="13232526" y="588072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1" name="PA_ 187">
              <a:extLst>
                <a:ext uri="{FF2B5EF4-FFF2-40B4-BE49-F238E27FC236}">
                  <a16:creationId xmlns:a16="http://schemas.microsoft.com/office/drawing/2014/main" id="{F5D4B3E4-1900-4BDA-8577-C0A07E1C216E}"/>
                </a:ext>
              </a:extLst>
            </p:cNvPr>
            <p:cNvCxnSpPr>
              <a:cxnSpLocks/>
            </p:cNvCxnSpPr>
            <p:nvPr>
              <p:custDataLst>
                <p:tags r:id="rId218"/>
              </p:custDataLst>
            </p:nvPr>
          </p:nvCxnSpPr>
          <p:spPr>
            <a:xfrm rot="17594971">
              <a:off x="13232526" y="591177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2" name="PA_ 188">
              <a:extLst>
                <a:ext uri="{FF2B5EF4-FFF2-40B4-BE49-F238E27FC236}">
                  <a16:creationId xmlns:a16="http://schemas.microsoft.com/office/drawing/2014/main" id="{AECA681B-A442-41DF-A686-CF585BD0ABCD}"/>
                </a:ext>
              </a:extLst>
            </p:cNvPr>
            <p:cNvCxnSpPr>
              <a:cxnSpLocks/>
            </p:cNvCxnSpPr>
            <p:nvPr>
              <p:custDataLst>
                <p:tags r:id="rId219"/>
              </p:custDataLst>
            </p:nvPr>
          </p:nvCxnSpPr>
          <p:spPr>
            <a:xfrm rot="17642972">
              <a:off x="13232526" y="608458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3" name="PA_ 187">
              <a:extLst>
                <a:ext uri="{FF2B5EF4-FFF2-40B4-BE49-F238E27FC236}">
                  <a16:creationId xmlns:a16="http://schemas.microsoft.com/office/drawing/2014/main" id="{22615BCB-715A-4D65-86CB-BA782A383243}"/>
                </a:ext>
              </a:extLst>
            </p:cNvPr>
            <p:cNvCxnSpPr>
              <a:cxnSpLocks/>
            </p:cNvCxnSpPr>
            <p:nvPr>
              <p:custDataLst>
                <p:tags r:id="rId220"/>
              </p:custDataLst>
            </p:nvPr>
          </p:nvCxnSpPr>
          <p:spPr>
            <a:xfrm rot="17690971">
              <a:off x="13232526" y="611563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4" name="PA_ 188">
              <a:extLst>
                <a:ext uri="{FF2B5EF4-FFF2-40B4-BE49-F238E27FC236}">
                  <a16:creationId xmlns:a16="http://schemas.microsoft.com/office/drawing/2014/main" id="{4EE2A7B6-61D9-4D23-9FAD-921948144272}"/>
                </a:ext>
              </a:extLst>
            </p:cNvPr>
            <p:cNvCxnSpPr>
              <a:cxnSpLocks/>
            </p:cNvCxnSpPr>
            <p:nvPr>
              <p:custDataLst>
                <p:tags r:id="rId221"/>
              </p:custDataLst>
            </p:nvPr>
          </p:nvCxnSpPr>
          <p:spPr>
            <a:xfrm rot="17738970">
              <a:off x="13232526" y="62884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5" name="PA_ 187">
              <a:extLst>
                <a:ext uri="{FF2B5EF4-FFF2-40B4-BE49-F238E27FC236}">
                  <a16:creationId xmlns:a16="http://schemas.microsoft.com/office/drawing/2014/main" id="{1904681C-2111-4C5E-A563-C755DA82D122}"/>
                </a:ext>
              </a:extLst>
            </p:cNvPr>
            <p:cNvCxnSpPr>
              <a:cxnSpLocks/>
            </p:cNvCxnSpPr>
            <p:nvPr>
              <p:custDataLst>
                <p:tags r:id="rId222"/>
              </p:custDataLst>
            </p:nvPr>
          </p:nvCxnSpPr>
          <p:spPr>
            <a:xfrm rot="17786971">
              <a:off x="13232526" y="631949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6" name="PA_ 188">
              <a:extLst>
                <a:ext uri="{FF2B5EF4-FFF2-40B4-BE49-F238E27FC236}">
                  <a16:creationId xmlns:a16="http://schemas.microsoft.com/office/drawing/2014/main" id="{49EF104B-88AC-4057-8EF5-1954D9D1AD61}"/>
                </a:ext>
              </a:extLst>
            </p:cNvPr>
            <p:cNvCxnSpPr>
              <a:cxnSpLocks/>
            </p:cNvCxnSpPr>
            <p:nvPr>
              <p:custDataLst>
                <p:tags r:id="rId223"/>
              </p:custDataLst>
            </p:nvPr>
          </p:nvCxnSpPr>
          <p:spPr>
            <a:xfrm rot="17834971">
              <a:off x="13232526" y="649230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7" name="PA_ 187">
              <a:extLst>
                <a:ext uri="{FF2B5EF4-FFF2-40B4-BE49-F238E27FC236}">
                  <a16:creationId xmlns:a16="http://schemas.microsoft.com/office/drawing/2014/main" id="{BA836D96-348B-4293-AF48-2023E79ECABA}"/>
                </a:ext>
              </a:extLst>
            </p:cNvPr>
            <p:cNvCxnSpPr>
              <a:cxnSpLocks/>
            </p:cNvCxnSpPr>
            <p:nvPr>
              <p:custDataLst>
                <p:tags r:id="rId224"/>
              </p:custDataLst>
            </p:nvPr>
          </p:nvCxnSpPr>
          <p:spPr>
            <a:xfrm rot="17882972">
              <a:off x="13232526" y="652334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8" name="PA_ 188">
              <a:extLst>
                <a:ext uri="{FF2B5EF4-FFF2-40B4-BE49-F238E27FC236}">
                  <a16:creationId xmlns:a16="http://schemas.microsoft.com/office/drawing/2014/main" id="{E05A44A0-95F8-4692-9790-DBB56B4B4D39}"/>
                </a:ext>
              </a:extLst>
            </p:cNvPr>
            <p:cNvCxnSpPr>
              <a:cxnSpLocks/>
            </p:cNvCxnSpPr>
            <p:nvPr>
              <p:custDataLst>
                <p:tags r:id="rId225"/>
              </p:custDataLst>
            </p:nvPr>
          </p:nvCxnSpPr>
          <p:spPr>
            <a:xfrm rot="17930971">
              <a:off x="13232526" y="669615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9" name="PA_ 187">
              <a:extLst>
                <a:ext uri="{FF2B5EF4-FFF2-40B4-BE49-F238E27FC236}">
                  <a16:creationId xmlns:a16="http://schemas.microsoft.com/office/drawing/2014/main" id="{C30FA7BE-A9B7-4853-A087-DB2272C25693}"/>
                </a:ext>
              </a:extLst>
            </p:cNvPr>
            <p:cNvCxnSpPr>
              <a:cxnSpLocks/>
            </p:cNvCxnSpPr>
            <p:nvPr>
              <p:custDataLst>
                <p:tags r:id="rId226"/>
              </p:custDataLst>
            </p:nvPr>
          </p:nvCxnSpPr>
          <p:spPr>
            <a:xfrm rot="17978970">
              <a:off x="13232526" y="672720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0" name="PA_ 188">
              <a:extLst>
                <a:ext uri="{FF2B5EF4-FFF2-40B4-BE49-F238E27FC236}">
                  <a16:creationId xmlns:a16="http://schemas.microsoft.com/office/drawing/2014/main" id="{2C7DFD59-C77C-4417-8F57-BE3870E8FA22}"/>
                </a:ext>
              </a:extLst>
            </p:cNvPr>
            <p:cNvCxnSpPr>
              <a:cxnSpLocks/>
            </p:cNvCxnSpPr>
            <p:nvPr>
              <p:custDataLst>
                <p:tags r:id="rId227"/>
              </p:custDataLst>
            </p:nvPr>
          </p:nvCxnSpPr>
          <p:spPr>
            <a:xfrm rot="18026971">
              <a:off x="13232526" y="690001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1" name="PA_ 187">
              <a:extLst>
                <a:ext uri="{FF2B5EF4-FFF2-40B4-BE49-F238E27FC236}">
                  <a16:creationId xmlns:a16="http://schemas.microsoft.com/office/drawing/2014/main" id="{A74D00B1-9BA4-49B9-A248-B6C7F2B95214}"/>
                </a:ext>
              </a:extLst>
            </p:cNvPr>
            <p:cNvCxnSpPr>
              <a:cxnSpLocks/>
            </p:cNvCxnSpPr>
            <p:nvPr>
              <p:custDataLst>
                <p:tags r:id="rId228"/>
              </p:custDataLst>
            </p:nvPr>
          </p:nvCxnSpPr>
          <p:spPr>
            <a:xfrm rot="18074971">
              <a:off x="1323252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2" name="PA_ 188">
              <a:extLst>
                <a:ext uri="{FF2B5EF4-FFF2-40B4-BE49-F238E27FC236}">
                  <a16:creationId xmlns:a16="http://schemas.microsoft.com/office/drawing/2014/main" id="{9B1BE32E-3EA5-4C66-A3DA-30C90B34A28B}"/>
                </a:ext>
              </a:extLst>
            </p:cNvPr>
            <p:cNvCxnSpPr>
              <a:cxnSpLocks/>
            </p:cNvCxnSpPr>
            <p:nvPr>
              <p:custDataLst>
                <p:tags r:id="rId229"/>
              </p:custDataLst>
            </p:nvPr>
          </p:nvCxnSpPr>
          <p:spPr>
            <a:xfrm rot="18122972">
              <a:off x="1313059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3" name="PA_ 187">
              <a:extLst>
                <a:ext uri="{FF2B5EF4-FFF2-40B4-BE49-F238E27FC236}">
                  <a16:creationId xmlns:a16="http://schemas.microsoft.com/office/drawing/2014/main" id="{82B389B5-737D-42E3-B485-58F16A18FBE1}"/>
                </a:ext>
              </a:extLst>
            </p:cNvPr>
            <p:cNvCxnSpPr>
              <a:cxnSpLocks/>
            </p:cNvCxnSpPr>
            <p:nvPr>
              <p:custDataLst>
                <p:tags r:id="rId230"/>
              </p:custDataLst>
            </p:nvPr>
          </p:nvCxnSpPr>
          <p:spPr>
            <a:xfrm rot="18170971">
              <a:off x="1302866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4" name="PA_ 188">
              <a:extLst>
                <a:ext uri="{FF2B5EF4-FFF2-40B4-BE49-F238E27FC236}">
                  <a16:creationId xmlns:a16="http://schemas.microsoft.com/office/drawing/2014/main" id="{F991735A-5F6C-4799-9895-23763960C63A}"/>
                </a:ext>
              </a:extLst>
            </p:cNvPr>
            <p:cNvCxnSpPr>
              <a:cxnSpLocks/>
            </p:cNvCxnSpPr>
            <p:nvPr>
              <p:custDataLst>
                <p:tags r:id="rId231"/>
              </p:custDataLst>
            </p:nvPr>
          </p:nvCxnSpPr>
          <p:spPr>
            <a:xfrm rot="18218970">
              <a:off x="1292673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5" name="PA_ 187">
              <a:extLst>
                <a:ext uri="{FF2B5EF4-FFF2-40B4-BE49-F238E27FC236}">
                  <a16:creationId xmlns:a16="http://schemas.microsoft.com/office/drawing/2014/main" id="{2AB6733A-7999-4C3D-9838-2995DD283398}"/>
                </a:ext>
              </a:extLst>
            </p:cNvPr>
            <p:cNvCxnSpPr>
              <a:cxnSpLocks/>
            </p:cNvCxnSpPr>
            <p:nvPr>
              <p:custDataLst>
                <p:tags r:id="rId232"/>
              </p:custDataLst>
            </p:nvPr>
          </p:nvCxnSpPr>
          <p:spPr>
            <a:xfrm rot="18266971">
              <a:off x="1282480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6" name="PA_ 188">
              <a:extLst>
                <a:ext uri="{FF2B5EF4-FFF2-40B4-BE49-F238E27FC236}">
                  <a16:creationId xmlns:a16="http://schemas.microsoft.com/office/drawing/2014/main" id="{D2CD99E0-E5A8-46F6-AE9B-E522CFA48A01}"/>
                </a:ext>
              </a:extLst>
            </p:cNvPr>
            <p:cNvCxnSpPr>
              <a:cxnSpLocks/>
            </p:cNvCxnSpPr>
            <p:nvPr>
              <p:custDataLst>
                <p:tags r:id="rId233"/>
              </p:custDataLst>
            </p:nvPr>
          </p:nvCxnSpPr>
          <p:spPr>
            <a:xfrm rot="18314971">
              <a:off x="1272288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7" name="PA_ 187">
              <a:extLst>
                <a:ext uri="{FF2B5EF4-FFF2-40B4-BE49-F238E27FC236}">
                  <a16:creationId xmlns:a16="http://schemas.microsoft.com/office/drawing/2014/main" id="{3F0766C8-974D-4AF0-A43F-59059E179AB3}"/>
                </a:ext>
              </a:extLst>
            </p:cNvPr>
            <p:cNvCxnSpPr>
              <a:cxnSpLocks/>
            </p:cNvCxnSpPr>
            <p:nvPr>
              <p:custDataLst>
                <p:tags r:id="rId234"/>
              </p:custDataLst>
            </p:nvPr>
          </p:nvCxnSpPr>
          <p:spPr>
            <a:xfrm rot="18362972">
              <a:off x="1262095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8" name="PA_ 188">
              <a:extLst>
                <a:ext uri="{FF2B5EF4-FFF2-40B4-BE49-F238E27FC236}">
                  <a16:creationId xmlns:a16="http://schemas.microsoft.com/office/drawing/2014/main" id="{634AA645-6BAE-4D9A-907A-071BB5322943}"/>
                </a:ext>
              </a:extLst>
            </p:cNvPr>
            <p:cNvCxnSpPr>
              <a:cxnSpLocks/>
            </p:cNvCxnSpPr>
            <p:nvPr>
              <p:custDataLst>
                <p:tags r:id="rId235"/>
              </p:custDataLst>
            </p:nvPr>
          </p:nvCxnSpPr>
          <p:spPr>
            <a:xfrm rot="18410971">
              <a:off x="1251902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9" name="PA_ 187">
              <a:extLst>
                <a:ext uri="{FF2B5EF4-FFF2-40B4-BE49-F238E27FC236}">
                  <a16:creationId xmlns:a16="http://schemas.microsoft.com/office/drawing/2014/main" id="{E0BD305C-EA36-4B68-9100-A85CCB5FBAF8}"/>
                </a:ext>
              </a:extLst>
            </p:cNvPr>
            <p:cNvCxnSpPr>
              <a:cxnSpLocks/>
            </p:cNvCxnSpPr>
            <p:nvPr>
              <p:custDataLst>
                <p:tags r:id="rId236"/>
              </p:custDataLst>
            </p:nvPr>
          </p:nvCxnSpPr>
          <p:spPr>
            <a:xfrm rot="18458970">
              <a:off x="1241709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0" name="PA_ 188">
              <a:extLst>
                <a:ext uri="{FF2B5EF4-FFF2-40B4-BE49-F238E27FC236}">
                  <a16:creationId xmlns:a16="http://schemas.microsoft.com/office/drawing/2014/main" id="{68B4CB65-42F2-4F3A-943F-E1A0CE484914}"/>
                </a:ext>
              </a:extLst>
            </p:cNvPr>
            <p:cNvCxnSpPr>
              <a:cxnSpLocks/>
            </p:cNvCxnSpPr>
            <p:nvPr>
              <p:custDataLst>
                <p:tags r:id="rId237"/>
              </p:custDataLst>
            </p:nvPr>
          </p:nvCxnSpPr>
          <p:spPr>
            <a:xfrm rot="18506971">
              <a:off x="1231516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1" name="PA_ 187">
              <a:extLst>
                <a:ext uri="{FF2B5EF4-FFF2-40B4-BE49-F238E27FC236}">
                  <a16:creationId xmlns:a16="http://schemas.microsoft.com/office/drawing/2014/main" id="{78A11E04-57C7-46BF-938F-6317BFD70C71}"/>
                </a:ext>
              </a:extLst>
            </p:cNvPr>
            <p:cNvCxnSpPr>
              <a:cxnSpLocks/>
            </p:cNvCxnSpPr>
            <p:nvPr>
              <p:custDataLst>
                <p:tags r:id="rId238"/>
              </p:custDataLst>
            </p:nvPr>
          </p:nvCxnSpPr>
          <p:spPr>
            <a:xfrm rot="18554971">
              <a:off x="1221323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2" name="PA_ 188">
              <a:extLst>
                <a:ext uri="{FF2B5EF4-FFF2-40B4-BE49-F238E27FC236}">
                  <a16:creationId xmlns:a16="http://schemas.microsoft.com/office/drawing/2014/main" id="{0617A4CA-FF78-4847-B921-86E2893F873A}"/>
                </a:ext>
              </a:extLst>
            </p:cNvPr>
            <p:cNvCxnSpPr>
              <a:cxnSpLocks/>
            </p:cNvCxnSpPr>
            <p:nvPr>
              <p:custDataLst>
                <p:tags r:id="rId239"/>
              </p:custDataLst>
            </p:nvPr>
          </p:nvCxnSpPr>
          <p:spPr>
            <a:xfrm rot="18602972">
              <a:off x="121113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3" name="PA_ 187">
              <a:extLst>
                <a:ext uri="{FF2B5EF4-FFF2-40B4-BE49-F238E27FC236}">
                  <a16:creationId xmlns:a16="http://schemas.microsoft.com/office/drawing/2014/main" id="{DD9BF4DE-2CE0-4669-B92D-8068AFB4F856}"/>
                </a:ext>
              </a:extLst>
            </p:cNvPr>
            <p:cNvCxnSpPr>
              <a:cxnSpLocks/>
            </p:cNvCxnSpPr>
            <p:nvPr>
              <p:custDataLst>
                <p:tags r:id="rId240"/>
              </p:custDataLst>
            </p:nvPr>
          </p:nvCxnSpPr>
          <p:spPr>
            <a:xfrm rot="18650971">
              <a:off x="1200937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4" name="PA_ 188">
              <a:extLst>
                <a:ext uri="{FF2B5EF4-FFF2-40B4-BE49-F238E27FC236}">
                  <a16:creationId xmlns:a16="http://schemas.microsoft.com/office/drawing/2014/main" id="{945A58C2-32E4-4002-A11F-BC8F8C4FDC57}"/>
                </a:ext>
              </a:extLst>
            </p:cNvPr>
            <p:cNvCxnSpPr>
              <a:cxnSpLocks/>
            </p:cNvCxnSpPr>
            <p:nvPr>
              <p:custDataLst>
                <p:tags r:id="rId241"/>
              </p:custDataLst>
            </p:nvPr>
          </p:nvCxnSpPr>
          <p:spPr>
            <a:xfrm rot="18698970">
              <a:off x="1190744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5" name="PA_ 187">
              <a:extLst>
                <a:ext uri="{FF2B5EF4-FFF2-40B4-BE49-F238E27FC236}">
                  <a16:creationId xmlns:a16="http://schemas.microsoft.com/office/drawing/2014/main" id="{30941AAD-1978-47DB-8B06-5D8C797B1D9B}"/>
                </a:ext>
              </a:extLst>
            </p:cNvPr>
            <p:cNvCxnSpPr>
              <a:cxnSpLocks/>
            </p:cNvCxnSpPr>
            <p:nvPr>
              <p:custDataLst>
                <p:tags r:id="rId242"/>
              </p:custDataLst>
            </p:nvPr>
          </p:nvCxnSpPr>
          <p:spPr>
            <a:xfrm rot="18746971">
              <a:off x="1180552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6" name="PA_ 188">
              <a:extLst>
                <a:ext uri="{FF2B5EF4-FFF2-40B4-BE49-F238E27FC236}">
                  <a16:creationId xmlns:a16="http://schemas.microsoft.com/office/drawing/2014/main" id="{2C316DE7-7451-4040-AD23-0175A2E07EF7}"/>
                </a:ext>
              </a:extLst>
            </p:cNvPr>
            <p:cNvCxnSpPr>
              <a:cxnSpLocks/>
            </p:cNvCxnSpPr>
            <p:nvPr>
              <p:custDataLst>
                <p:tags r:id="rId243"/>
              </p:custDataLst>
            </p:nvPr>
          </p:nvCxnSpPr>
          <p:spPr>
            <a:xfrm rot="18794971">
              <a:off x="1170359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7" name="PA_ 187">
              <a:extLst>
                <a:ext uri="{FF2B5EF4-FFF2-40B4-BE49-F238E27FC236}">
                  <a16:creationId xmlns:a16="http://schemas.microsoft.com/office/drawing/2014/main" id="{CE8DBF00-512E-4BFB-8766-350E507F266E}"/>
                </a:ext>
              </a:extLst>
            </p:cNvPr>
            <p:cNvCxnSpPr>
              <a:cxnSpLocks/>
            </p:cNvCxnSpPr>
            <p:nvPr>
              <p:custDataLst>
                <p:tags r:id="rId244"/>
              </p:custDataLst>
            </p:nvPr>
          </p:nvCxnSpPr>
          <p:spPr>
            <a:xfrm rot="18842972">
              <a:off x="1160166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8" name="PA_ 188">
              <a:extLst>
                <a:ext uri="{FF2B5EF4-FFF2-40B4-BE49-F238E27FC236}">
                  <a16:creationId xmlns:a16="http://schemas.microsoft.com/office/drawing/2014/main" id="{1D26CA54-35E2-447E-ACA8-83EBADE0C9BE}"/>
                </a:ext>
              </a:extLst>
            </p:cNvPr>
            <p:cNvCxnSpPr>
              <a:cxnSpLocks/>
            </p:cNvCxnSpPr>
            <p:nvPr>
              <p:custDataLst>
                <p:tags r:id="rId245"/>
              </p:custDataLst>
            </p:nvPr>
          </p:nvCxnSpPr>
          <p:spPr>
            <a:xfrm rot="18890971">
              <a:off x="1149973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9" name="PA_ 187">
              <a:extLst>
                <a:ext uri="{FF2B5EF4-FFF2-40B4-BE49-F238E27FC236}">
                  <a16:creationId xmlns:a16="http://schemas.microsoft.com/office/drawing/2014/main" id="{0C5E5E69-FE46-4987-956E-5DF46711DEC9}"/>
                </a:ext>
              </a:extLst>
            </p:cNvPr>
            <p:cNvCxnSpPr>
              <a:cxnSpLocks/>
            </p:cNvCxnSpPr>
            <p:nvPr>
              <p:custDataLst>
                <p:tags r:id="rId246"/>
              </p:custDataLst>
            </p:nvPr>
          </p:nvCxnSpPr>
          <p:spPr>
            <a:xfrm rot="18938970">
              <a:off x="1139780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0" name="PA_ 188">
              <a:extLst>
                <a:ext uri="{FF2B5EF4-FFF2-40B4-BE49-F238E27FC236}">
                  <a16:creationId xmlns:a16="http://schemas.microsoft.com/office/drawing/2014/main" id="{A9C0F360-720D-414B-95D3-14FBEEDD322C}"/>
                </a:ext>
              </a:extLst>
            </p:cNvPr>
            <p:cNvCxnSpPr>
              <a:cxnSpLocks/>
            </p:cNvCxnSpPr>
            <p:nvPr>
              <p:custDataLst>
                <p:tags r:id="rId247"/>
              </p:custDataLst>
            </p:nvPr>
          </p:nvCxnSpPr>
          <p:spPr>
            <a:xfrm rot="18986971">
              <a:off x="1129587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1" name="PA_ 187">
              <a:extLst>
                <a:ext uri="{FF2B5EF4-FFF2-40B4-BE49-F238E27FC236}">
                  <a16:creationId xmlns:a16="http://schemas.microsoft.com/office/drawing/2014/main" id="{D3C02B27-6A67-49AB-A8B8-284A83EE12C8}"/>
                </a:ext>
              </a:extLst>
            </p:cNvPr>
            <p:cNvCxnSpPr>
              <a:cxnSpLocks/>
            </p:cNvCxnSpPr>
            <p:nvPr>
              <p:custDataLst>
                <p:tags r:id="rId248"/>
              </p:custDataLst>
            </p:nvPr>
          </p:nvCxnSpPr>
          <p:spPr>
            <a:xfrm rot="19034971">
              <a:off x="1119394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2" name="PA_ 188">
              <a:extLst>
                <a:ext uri="{FF2B5EF4-FFF2-40B4-BE49-F238E27FC236}">
                  <a16:creationId xmlns:a16="http://schemas.microsoft.com/office/drawing/2014/main" id="{BE3228AD-66F6-4DE7-911B-52C4D3198A72}"/>
                </a:ext>
              </a:extLst>
            </p:cNvPr>
            <p:cNvCxnSpPr>
              <a:cxnSpLocks/>
            </p:cNvCxnSpPr>
            <p:nvPr>
              <p:custDataLst>
                <p:tags r:id="rId249"/>
              </p:custDataLst>
            </p:nvPr>
          </p:nvCxnSpPr>
          <p:spPr>
            <a:xfrm rot="19082972">
              <a:off x="1109201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3" name="PA_ 187">
              <a:extLst>
                <a:ext uri="{FF2B5EF4-FFF2-40B4-BE49-F238E27FC236}">
                  <a16:creationId xmlns:a16="http://schemas.microsoft.com/office/drawing/2014/main" id="{2196821C-1881-4768-824F-928C8F3340FC}"/>
                </a:ext>
              </a:extLst>
            </p:cNvPr>
            <p:cNvCxnSpPr>
              <a:cxnSpLocks/>
            </p:cNvCxnSpPr>
            <p:nvPr>
              <p:custDataLst>
                <p:tags r:id="rId250"/>
              </p:custDataLst>
            </p:nvPr>
          </p:nvCxnSpPr>
          <p:spPr>
            <a:xfrm rot="19130971">
              <a:off x="1099009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4" name="PA_ 188">
              <a:extLst>
                <a:ext uri="{FF2B5EF4-FFF2-40B4-BE49-F238E27FC236}">
                  <a16:creationId xmlns:a16="http://schemas.microsoft.com/office/drawing/2014/main" id="{52490B52-53A2-4946-9477-5196385599E8}"/>
                </a:ext>
              </a:extLst>
            </p:cNvPr>
            <p:cNvCxnSpPr>
              <a:cxnSpLocks/>
            </p:cNvCxnSpPr>
            <p:nvPr>
              <p:custDataLst>
                <p:tags r:id="rId251"/>
              </p:custDataLst>
            </p:nvPr>
          </p:nvCxnSpPr>
          <p:spPr>
            <a:xfrm rot="19178970">
              <a:off x="1088816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5" name="PA_ 187">
              <a:extLst>
                <a:ext uri="{FF2B5EF4-FFF2-40B4-BE49-F238E27FC236}">
                  <a16:creationId xmlns:a16="http://schemas.microsoft.com/office/drawing/2014/main" id="{FC2D5C4B-FC1F-4BD0-838D-9D1345339876}"/>
                </a:ext>
              </a:extLst>
            </p:cNvPr>
            <p:cNvCxnSpPr>
              <a:cxnSpLocks/>
            </p:cNvCxnSpPr>
            <p:nvPr>
              <p:custDataLst>
                <p:tags r:id="rId252"/>
              </p:custDataLst>
            </p:nvPr>
          </p:nvCxnSpPr>
          <p:spPr>
            <a:xfrm rot="19226971">
              <a:off x="1078623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6" name="PA_ 188">
              <a:extLst>
                <a:ext uri="{FF2B5EF4-FFF2-40B4-BE49-F238E27FC236}">
                  <a16:creationId xmlns:a16="http://schemas.microsoft.com/office/drawing/2014/main" id="{440688ED-0079-416E-891F-AB7BBF2E9A23}"/>
                </a:ext>
              </a:extLst>
            </p:cNvPr>
            <p:cNvCxnSpPr>
              <a:cxnSpLocks/>
            </p:cNvCxnSpPr>
            <p:nvPr>
              <p:custDataLst>
                <p:tags r:id="rId253"/>
              </p:custDataLst>
            </p:nvPr>
          </p:nvCxnSpPr>
          <p:spPr>
            <a:xfrm rot="19274971">
              <a:off x="1068430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7" name="PA_ 187">
              <a:extLst>
                <a:ext uri="{FF2B5EF4-FFF2-40B4-BE49-F238E27FC236}">
                  <a16:creationId xmlns:a16="http://schemas.microsoft.com/office/drawing/2014/main" id="{E74022FA-5D4A-46A3-874A-99FC6F3592C9}"/>
                </a:ext>
              </a:extLst>
            </p:cNvPr>
            <p:cNvCxnSpPr>
              <a:cxnSpLocks/>
            </p:cNvCxnSpPr>
            <p:nvPr>
              <p:custDataLst>
                <p:tags r:id="rId254"/>
              </p:custDataLst>
            </p:nvPr>
          </p:nvCxnSpPr>
          <p:spPr>
            <a:xfrm rot="19322972">
              <a:off x="1058237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8" name="PA_ 188">
              <a:extLst>
                <a:ext uri="{FF2B5EF4-FFF2-40B4-BE49-F238E27FC236}">
                  <a16:creationId xmlns:a16="http://schemas.microsoft.com/office/drawing/2014/main" id="{BCAC4E23-168F-4F83-95D1-E36B678515EC}"/>
                </a:ext>
              </a:extLst>
            </p:cNvPr>
            <p:cNvCxnSpPr>
              <a:cxnSpLocks/>
            </p:cNvCxnSpPr>
            <p:nvPr>
              <p:custDataLst>
                <p:tags r:id="rId255"/>
              </p:custDataLst>
            </p:nvPr>
          </p:nvCxnSpPr>
          <p:spPr>
            <a:xfrm rot="19370971">
              <a:off x="1048044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9" name="PA_ 187">
              <a:extLst>
                <a:ext uri="{FF2B5EF4-FFF2-40B4-BE49-F238E27FC236}">
                  <a16:creationId xmlns:a16="http://schemas.microsoft.com/office/drawing/2014/main" id="{D0A60203-EDBF-4420-8DEF-29B2BAFB89A2}"/>
                </a:ext>
              </a:extLst>
            </p:cNvPr>
            <p:cNvCxnSpPr>
              <a:cxnSpLocks/>
            </p:cNvCxnSpPr>
            <p:nvPr>
              <p:custDataLst>
                <p:tags r:id="rId256"/>
              </p:custDataLst>
            </p:nvPr>
          </p:nvCxnSpPr>
          <p:spPr>
            <a:xfrm rot="19418970">
              <a:off x="1037851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0" name="PA_ 188">
              <a:extLst>
                <a:ext uri="{FF2B5EF4-FFF2-40B4-BE49-F238E27FC236}">
                  <a16:creationId xmlns:a16="http://schemas.microsoft.com/office/drawing/2014/main" id="{5EBC07C8-2B56-44A2-9CD6-E2155D8A721D}"/>
                </a:ext>
              </a:extLst>
            </p:cNvPr>
            <p:cNvCxnSpPr>
              <a:cxnSpLocks/>
            </p:cNvCxnSpPr>
            <p:nvPr>
              <p:custDataLst>
                <p:tags r:id="rId257"/>
              </p:custDataLst>
            </p:nvPr>
          </p:nvCxnSpPr>
          <p:spPr>
            <a:xfrm rot="19466971">
              <a:off x="1027658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1" name="PA_ 187">
              <a:extLst>
                <a:ext uri="{FF2B5EF4-FFF2-40B4-BE49-F238E27FC236}">
                  <a16:creationId xmlns:a16="http://schemas.microsoft.com/office/drawing/2014/main" id="{5C8279CA-8D69-40A0-AF1B-B7B571D01C43}"/>
                </a:ext>
              </a:extLst>
            </p:cNvPr>
            <p:cNvCxnSpPr>
              <a:cxnSpLocks/>
            </p:cNvCxnSpPr>
            <p:nvPr>
              <p:custDataLst>
                <p:tags r:id="rId258"/>
              </p:custDataLst>
            </p:nvPr>
          </p:nvCxnSpPr>
          <p:spPr>
            <a:xfrm rot="19514971">
              <a:off x="1017466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2" name="PA_ 188">
              <a:extLst>
                <a:ext uri="{FF2B5EF4-FFF2-40B4-BE49-F238E27FC236}">
                  <a16:creationId xmlns:a16="http://schemas.microsoft.com/office/drawing/2014/main" id="{982DC42C-5A1C-4F94-B8CF-927C4E644E21}"/>
                </a:ext>
              </a:extLst>
            </p:cNvPr>
            <p:cNvCxnSpPr>
              <a:cxnSpLocks/>
            </p:cNvCxnSpPr>
            <p:nvPr>
              <p:custDataLst>
                <p:tags r:id="rId259"/>
              </p:custDataLst>
            </p:nvPr>
          </p:nvCxnSpPr>
          <p:spPr>
            <a:xfrm rot="19562972">
              <a:off x="1007273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3" name="PA_ 187">
              <a:extLst>
                <a:ext uri="{FF2B5EF4-FFF2-40B4-BE49-F238E27FC236}">
                  <a16:creationId xmlns:a16="http://schemas.microsoft.com/office/drawing/2014/main" id="{10FFF03E-6B6A-4B51-9291-4F788186845D}"/>
                </a:ext>
              </a:extLst>
            </p:cNvPr>
            <p:cNvCxnSpPr>
              <a:cxnSpLocks/>
            </p:cNvCxnSpPr>
            <p:nvPr>
              <p:custDataLst>
                <p:tags r:id="rId260"/>
              </p:custDataLst>
            </p:nvPr>
          </p:nvCxnSpPr>
          <p:spPr>
            <a:xfrm rot="19610971">
              <a:off x="997080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4" name="PA_ 188">
              <a:extLst>
                <a:ext uri="{FF2B5EF4-FFF2-40B4-BE49-F238E27FC236}">
                  <a16:creationId xmlns:a16="http://schemas.microsoft.com/office/drawing/2014/main" id="{FD3624DD-2146-466F-9F6F-BECC7668906A}"/>
                </a:ext>
              </a:extLst>
            </p:cNvPr>
            <p:cNvCxnSpPr>
              <a:cxnSpLocks/>
            </p:cNvCxnSpPr>
            <p:nvPr>
              <p:custDataLst>
                <p:tags r:id="rId261"/>
              </p:custDataLst>
            </p:nvPr>
          </p:nvCxnSpPr>
          <p:spPr>
            <a:xfrm rot="19658970">
              <a:off x="986887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5" name="PA_ 187">
              <a:extLst>
                <a:ext uri="{FF2B5EF4-FFF2-40B4-BE49-F238E27FC236}">
                  <a16:creationId xmlns:a16="http://schemas.microsoft.com/office/drawing/2014/main" id="{B24726DE-0AAE-4355-BE93-F42E0332FB57}"/>
                </a:ext>
              </a:extLst>
            </p:cNvPr>
            <p:cNvCxnSpPr>
              <a:cxnSpLocks/>
            </p:cNvCxnSpPr>
            <p:nvPr>
              <p:custDataLst>
                <p:tags r:id="rId262"/>
              </p:custDataLst>
            </p:nvPr>
          </p:nvCxnSpPr>
          <p:spPr>
            <a:xfrm rot="19706971">
              <a:off x="976694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6" name="PA_ 188">
              <a:extLst>
                <a:ext uri="{FF2B5EF4-FFF2-40B4-BE49-F238E27FC236}">
                  <a16:creationId xmlns:a16="http://schemas.microsoft.com/office/drawing/2014/main" id="{0E4E8626-6C03-4B88-8338-B695307957EC}"/>
                </a:ext>
              </a:extLst>
            </p:cNvPr>
            <p:cNvCxnSpPr>
              <a:cxnSpLocks/>
            </p:cNvCxnSpPr>
            <p:nvPr>
              <p:custDataLst>
                <p:tags r:id="rId263"/>
              </p:custDataLst>
            </p:nvPr>
          </p:nvCxnSpPr>
          <p:spPr>
            <a:xfrm rot="19754971">
              <a:off x="966501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7" name="PA_ 187">
              <a:extLst>
                <a:ext uri="{FF2B5EF4-FFF2-40B4-BE49-F238E27FC236}">
                  <a16:creationId xmlns:a16="http://schemas.microsoft.com/office/drawing/2014/main" id="{3C12F098-7B90-457F-AD64-B1FF59DEFDFE}"/>
                </a:ext>
              </a:extLst>
            </p:cNvPr>
            <p:cNvCxnSpPr>
              <a:cxnSpLocks/>
            </p:cNvCxnSpPr>
            <p:nvPr>
              <p:custDataLst>
                <p:tags r:id="rId264"/>
              </p:custDataLst>
            </p:nvPr>
          </p:nvCxnSpPr>
          <p:spPr>
            <a:xfrm rot="19802972">
              <a:off x="956308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8" name="PA_ 188">
              <a:extLst>
                <a:ext uri="{FF2B5EF4-FFF2-40B4-BE49-F238E27FC236}">
                  <a16:creationId xmlns:a16="http://schemas.microsoft.com/office/drawing/2014/main" id="{B0853F07-A82C-44DE-AD09-E1BF5255A96E}"/>
                </a:ext>
              </a:extLst>
            </p:cNvPr>
            <p:cNvCxnSpPr>
              <a:cxnSpLocks/>
            </p:cNvCxnSpPr>
            <p:nvPr>
              <p:custDataLst>
                <p:tags r:id="rId265"/>
              </p:custDataLst>
            </p:nvPr>
          </p:nvCxnSpPr>
          <p:spPr>
            <a:xfrm rot="19850971">
              <a:off x="946115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9" name="PA_ 187">
              <a:extLst>
                <a:ext uri="{FF2B5EF4-FFF2-40B4-BE49-F238E27FC236}">
                  <a16:creationId xmlns:a16="http://schemas.microsoft.com/office/drawing/2014/main" id="{4EDCB21E-2428-482D-AC81-2FF7595D1643}"/>
                </a:ext>
              </a:extLst>
            </p:cNvPr>
            <p:cNvCxnSpPr>
              <a:cxnSpLocks/>
            </p:cNvCxnSpPr>
            <p:nvPr>
              <p:custDataLst>
                <p:tags r:id="rId266"/>
              </p:custDataLst>
            </p:nvPr>
          </p:nvCxnSpPr>
          <p:spPr>
            <a:xfrm rot="19898970">
              <a:off x="935923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0" name="PA_ 188">
              <a:extLst>
                <a:ext uri="{FF2B5EF4-FFF2-40B4-BE49-F238E27FC236}">
                  <a16:creationId xmlns:a16="http://schemas.microsoft.com/office/drawing/2014/main" id="{7AF6E8A3-E7D3-431D-A9CB-8367A0DA2E07}"/>
                </a:ext>
              </a:extLst>
            </p:cNvPr>
            <p:cNvCxnSpPr>
              <a:cxnSpLocks/>
            </p:cNvCxnSpPr>
            <p:nvPr>
              <p:custDataLst>
                <p:tags r:id="rId267"/>
              </p:custDataLst>
            </p:nvPr>
          </p:nvCxnSpPr>
          <p:spPr>
            <a:xfrm rot="19946971">
              <a:off x="925730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1" name="PA_ 187">
              <a:extLst>
                <a:ext uri="{FF2B5EF4-FFF2-40B4-BE49-F238E27FC236}">
                  <a16:creationId xmlns:a16="http://schemas.microsoft.com/office/drawing/2014/main" id="{F40800D6-B8C4-4B6E-B72A-1F32FECAA1B4}"/>
                </a:ext>
              </a:extLst>
            </p:cNvPr>
            <p:cNvCxnSpPr>
              <a:cxnSpLocks/>
            </p:cNvCxnSpPr>
            <p:nvPr>
              <p:custDataLst>
                <p:tags r:id="rId268"/>
              </p:custDataLst>
            </p:nvPr>
          </p:nvCxnSpPr>
          <p:spPr>
            <a:xfrm rot="19994971">
              <a:off x="915537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2" name="PA_ 188">
              <a:extLst>
                <a:ext uri="{FF2B5EF4-FFF2-40B4-BE49-F238E27FC236}">
                  <a16:creationId xmlns:a16="http://schemas.microsoft.com/office/drawing/2014/main" id="{3FEDAC87-D209-4082-A316-6557C9950B6B}"/>
                </a:ext>
              </a:extLst>
            </p:cNvPr>
            <p:cNvCxnSpPr>
              <a:cxnSpLocks/>
            </p:cNvCxnSpPr>
            <p:nvPr>
              <p:custDataLst>
                <p:tags r:id="rId269"/>
              </p:custDataLst>
            </p:nvPr>
          </p:nvCxnSpPr>
          <p:spPr>
            <a:xfrm rot="20042972">
              <a:off x="905344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3" name="PA_ 187">
              <a:extLst>
                <a:ext uri="{FF2B5EF4-FFF2-40B4-BE49-F238E27FC236}">
                  <a16:creationId xmlns:a16="http://schemas.microsoft.com/office/drawing/2014/main" id="{8638C964-29D9-4791-A5C7-918E80DC03A2}"/>
                </a:ext>
              </a:extLst>
            </p:cNvPr>
            <p:cNvCxnSpPr>
              <a:cxnSpLocks/>
            </p:cNvCxnSpPr>
            <p:nvPr>
              <p:custDataLst>
                <p:tags r:id="rId270"/>
              </p:custDataLst>
            </p:nvPr>
          </p:nvCxnSpPr>
          <p:spPr>
            <a:xfrm rot="20090971">
              <a:off x="895151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4" name="PA_ 188">
              <a:extLst>
                <a:ext uri="{FF2B5EF4-FFF2-40B4-BE49-F238E27FC236}">
                  <a16:creationId xmlns:a16="http://schemas.microsoft.com/office/drawing/2014/main" id="{0EF96A17-568B-43E8-A529-05FAEE26C083}"/>
                </a:ext>
              </a:extLst>
            </p:cNvPr>
            <p:cNvCxnSpPr>
              <a:cxnSpLocks/>
            </p:cNvCxnSpPr>
            <p:nvPr>
              <p:custDataLst>
                <p:tags r:id="rId271"/>
              </p:custDataLst>
            </p:nvPr>
          </p:nvCxnSpPr>
          <p:spPr>
            <a:xfrm rot="20138970">
              <a:off x="884958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5" name="PA_ 187">
              <a:extLst>
                <a:ext uri="{FF2B5EF4-FFF2-40B4-BE49-F238E27FC236}">
                  <a16:creationId xmlns:a16="http://schemas.microsoft.com/office/drawing/2014/main" id="{08BF5788-9ABC-4C48-94DA-34C774B1C91D}"/>
                </a:ext>
              </a:extLst>
            </p:cNvPr>
            <p:cNvCxnSpPr>
              <a:cxnSpLocks/>
            </p:cNvCxnSpPr>
            <p:nvPr>
              <p:custDataLst>
                <p:tags r:id="rId272"/>
              </p:custDataLst>
            </p:nvPr>
          </p:nvCxnSpPr>
          <p:spPr>
            <a:xfrm rot="20186971">
              <a:off x="874765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6" name="PA_ 188">
              <a:extLst>
                <a:ext uri="{FF2B5EF4-FFF2-40B4-BE49-F238E27FC236}">
                  <a16:creationId xmlns:a16="http://schemas.microsoft.com/office/drawing/2014/main" id="{4FE28C94-BA0D-4495-A71F-73C62D152248}"/>
                </a:ext>
              </a:extLst>
            </p:cNvPr>
            <p:cNvCxnSpPr>
              <a:cxnSpLocks/>
            </p:cNvCxnSpPr>
            <p:nvPr>
              <p:custDataLst>
                <p:tags r:id="rId273"/>
              </p:custDataLst>
            </p:nvPr>
          </p:nvCxnSpPr>
          <p:spPr>
            <a:xfrm rot="20234971">
              <a:off x="864572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7" name="PA_ 187">
              <a:extLst>
                <a:ext uri="{FF2B5EF4-FFF2-40B4-BE49-F238E27FC236}">
                  <a16:creationId xmlns:a16="http://schemas.microsoft.com/office/drawing/2014/main" id="{6923C59F-AD97-4FCF-913E-982E110087E3}"/>
                </a:ext>
              </a:extLst>
            </p:cNvPr>
            <p:cNvCxnSpPr>
              <a:cxnSpLocks/>
            </p:cNvCxnSpPr>
            <p:nvPr>
              <p:custDataLst>
                <p:tags r:id="rId274"/>
              </p:custDataLst>
            </p:nvPr>
          </p:nvCxnSpPr>
          <p:spPr>
            <a:xfrm rot="20282972">
              <a:off x="854379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8" name="PA_ 188">
              <a:extLst>
                <a:ext uri="{FF2B5EF4-FFF2-40B4-BE49-F238E27FC236}">
                  <a16:creationId xmlns:a16="http://schemas.microsoft.com/office/drawing/2014/main" id="{7BDCAB16-C098-4C59-9910-D39DEE337294}"/>
                </a:ext>
              </a:extLst>
            </p:cNvPr>
            <p:cNvCxnSpPr>
              <a:cxnSpLocks/>
            </p:cNvCxnSpPr>
            <p:nvPr>
              <p:custDataLst>
                <p:tags r:id="rId275"/>
              </p:custDataLst>
            </p:nvPr>
          </p:nvCxnSpPr>
          <p:spPr>
            <a:xfrm rot="20330971">
              <a:off x="844186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9" name="PA_ 187">
              <a:extLst>
                <a:ext uri="{FF2B5EF4-FFF2-40B4-BE49-F238E27FC236}">
                  <a16:creationId xmlns:a16="http://schemas.microsoft.com/office/drawing/2014/main" id="{D6CCEB1F-75FF-4B3B-85EF-CC273CFCB782}"/>
                </a:ext>
              </a:extLst>
            </p:cNvPr>
            <p:cNvCxnSpPr>
              <a:cxnSpLocks/>
            </p:cNvCxnSpPr>
            <p:nvPr>
              <p:custDataLst>
                <p:tags r:id="rId276"/>
              </p:custDataLst>
            </p:nvPr>
          </p:nvCxnSpPr>
          <p:spPr>
            <a:xfrm rot="20378970">
              <a:off x="833994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0" name="PA_ 188">
              <a:extLst>
                <a:ext uri="{FF2B5EF4-FFF2-40B4-BE49-F238E27FC236}">
                  <a16:creationId xmlns:a16="http://schemas.microsoft.com/office/drawing/2014/main" id="{FE1CAD75-906B-49C7-A210-D255AB3DC6F6}"/>
                </a:ext>
              </a:extLst>
            </p:cNvPr>
            <p:cNvCxnSpPr>
              <a:cxnSpLocks/>
            </p:cNvCxnSpPr>
            <p:nvPr>
              <p:custDataLst>
                <p:tags r:id="rId277"/>
              </p:custDataLst>
            </p:nvPr>
          </p:nvCxnSpPr>
          <p:spPr>
            <a:xfrm rot="20426971">
              <a:off x="823801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1" name="PA_ 187">
              <a:extLst>
                <a:ext uri="{FF2B5EF4-FFF2-40B4-BE49-F238E27FC236}">
                  <a16:creationId xmlns:a16="http://schemas.microsoft.com/office/drawing/2014/main" id="{46BBC7B9-CCAC-441F-B49E-F142744364AE}"/>
                </a:ext>
              </a:extLst>
            </p:cNvPr>
            <p:cNvCxnSpPr>
              <a:cxnSpLocks/>
            </p:cNvCxnSpPr>
            <p:nvPr>
              <p:custDataLst>
                <p:tags r:id="rId278"/>
              </p:custDataLst>
            </p:nvPr>
          </p:nvCxnSpPr>
          <p:spPr>
            <a:xfrm rot="20474971">
              <a:off x="813608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2" name="PA_ 188">
              <a:extLst>
                <a:ext uri="{FF2B5EF4-FFF2-40B4-BE49-F238E27FC236}">
                  <a16:creationId xmlns:a16="http://schemas.microsoft.com/office/drawing/2014/main" id="{0D5AB7E6-8702-4D32-ACD3-99AA4331631C}"/>
                </a:ext>
              </a:extLst>
            </p:cNvPr>
            <p:cNvCxnSpPr>
              <a:cxnSpLocks/>
            </p:cNvCxnSpPr>
            <p:nvPr>
              <p:custDataLst>
                <p:tags r:id="rId279"/>
              </p:custDataLst>
            </p:nvPr>
          </p:nvCxnSpPr>
          <p:spPr>
            <a:xfrm rot="20522972">
              <a:off x="803415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3" name="PA_ 187">
              <a:extLst>
                <a:ext uri="{FF2B5EF4-FFF2-40B4-BE49-F238E27FC236}">
                  <a16:creationId xmlns:a16="http://schemas.microsoft.com/office/drawing/2014/main" id="{D27CCB44-671F-4EAF-8AD2-CF9015A29A49}"/>
                </a:ext>
              </a:extLst>
            </p:cNvPr>
            <p:cNvCxnSpPr>
              <a:cxnSpLocks/>
            </p:cNvCxnSpPr>
            <p:nvPr>
              <p:custDataLst>
                <p:tags r:id="rId280"/>
              </p:custDataLst>
            </p:nvPr>
          </p:nvCxnSpPr>
          <p:spPr>
            <a:xfrm rot="20570971">
              <a:off x="793222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4" name="PA_ 188">
              <a:extLst>
                <a:ext uri="{FF2B5EF4-FFF2-40B4-BE49-F238E27FC236}">
                  <a16:creationId xmlns:a16="http://schemas.microsoft.com/office/drawing/2014/main" id="{76B4302F-329E-417C-BBF1-066ED8DDF0F1}"/>
                </a:ext>
              </a:extLst>
            </p:cNvPr>
            <p:cNvCxnSpPr>
              <a:cxnSpLocks/>
            </p:cNvCxnSpPr>
            <p:nvPr>
              <p:custDataLst>
                <p:tags r:id="rId281"/>
              </p:custDataLst>
            </p:nvPr>
          </p:nvCxnSpPr>
          <p:spPr>
            <a:xfrm rot="20618970">
              <a:off x="783029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5" name="PA_ 187">
              <a:extLst>
                <a:ext uri="{FF2B5EF4-FFF2-40B4-BE49-F238E27FC236}">
                  <a16:creationId xmlns:a16="http://schemas.microsoft.com/office/drawing/2014/main" id="{01756A58-9C0C-4001-8FC4-A37BA09C9A75}"/>
                </a:ext>
              </a:extLst>
            </p:cNvPr>
            <p:cNvCxnSpPr>
              <a:cxnSpLocks/>
            </p:cNvCxnSpPr>
            <p:nvPr>
              <p:custDataLst>
                <p:tags r:id="rId282"/>
              </p:custDataLst>
            </p:nvPr>
          </p:nvCxnSpPr>
          <p:spPr>
            <a:xfrm rot="20666971">
              <a:off x="772836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6" name="PA_ 188">
              <a:extLst>
                <a:ext uri="{FF2B5EF4-FFF2-40B4-BE49-F238E27FC236}">
                  <a16:creationId xmlns:a16="http://schemas.microsoft.com/office/drawing/2014/main" id="{781160A6-E853-4905-9613-8BEDF248F662}"/>
                </a:ext>
              </a:extLst>
            </p:cNvPr>
            <p:cNvCxnSpPr>
              <a:cxnSpLocks/>
            </p:cNvCxnSpPr>
            <p:nvPr>
              <p:custDataLst>
                <p:tags r:id="rId283"/>
              </p:custDataLst>
            </p:nvPr>
          </p:nvCxnSpPr>
          <p:spPr>
            <a:xfrm rot="20714971">
              <a:off x="762643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7" name="PA_ 187">
              <a:extLst>
                <a:ext uri="{FF2B5EF4-FFF2-40B4-BE49-F238E27FC236}">
                  <a16:creationId xmlns:a16="http://schemas.microsoft.com/office/drawing/2014/main" id="{89958A5C-9DCE-41E6-AB07-40CF529DE23A}"/>
                </a:ext>
              </a:extLst>
            </p:cNvPr>
            <p:cNvCxnSpPr>
              <a:cxnSpLocks/>
            </p:cNvCxnSpPr>
            <p:nvPr>
              <p:custDataLst>
                <p:tags r:id="rId284"/>
              </p:custDataLst>
            </p:nvPr>
          </p:nvCxnSpPr>
          <p:spPr>
            <a:xfrm rot="20762972">
              <a:off x="752451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8" name="PA_ 188">
              <a:extLst>
                <a:ext uri="{FF2B5EF4-FFF2-40B4-BE49-F238E27FC236}">
                  <a16:creationId xmlns:a16="http://schemas.microsoft.com/office/drawing/2014/main" id="{11582CDB-8906-4C04-9EC8-1D5391EB1780}"/>
                </a:ext>
              </a:extLst>
            </p:cNvPr>
            <p:cNvCxnSpPr>
              <a:cxnSpLocks/>
            </p:cNvCxnSpPr>
            <p:nvPr>
              <p:custDataLst>
                <p:tags r:id="rId285"/>
              </p:custDataLst>
            </p:nvPr>
          </p:nvCxnSpPr>
          <p:spPr>
            <a:xfrm rot="20810971">
              <a:off x="742258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9" name="PA_ 187">
              <a:extLst>
                <a:ext uri="{FF2B5EF4-FFF2-40B4-BE49-F238E27FC236}">
                  <a16:creationId xmlns:a16="http://schemas.microsoft.com/office/drawing/2014/main" id="{F59F75E3-E988-428E-A5DB-AD7A187366DA}"/>
                </a:ext>
              </a:extLst>
            </p:cNvPr>
            <p:cNvCxnSpPr>
              <a:cxnSpLocks/>
            </p:cNvCxnSpPr>
            <p:nvPr>
              <p:custDataLst>
                <p:tags r:id="rId286"/>
              </p:custDataLst>
            </p:nvPr>
          </p:nvCxnSpPr>
          <p:spPr>
            <a:xfrm rot="20858970">
              <a:off x="732065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0" name="PA_ 188">
              <a:extLst>
                <a:ext uri="{FF2B5EF4-FFF2-40B4-BE49-F238E27FC236}">
                  <a16:creationId xmlns:a16="http://schemas.microsoft.com/office/drawing/2014/main" id="{8C07322D-2830-4EB8-954A-9BD3FDFA1F6F}"/>
                </a:ext>
              </a:extLst>
            </p:cNvPr>
            <p:cNvCxnSpPr>
              <a:cxnSpLocks/>
            </p:cNvCxnSpPr>
            <p:nvPr>
              <p:custDataLst>
                <p:tags r:id="rId287"/>
              </p:custDataLst>
            </p:nvPr>
          </p:nvCxnSpPr>
          <p:spPr>
            <a:xfrm rot="20906971">
              <a:off x="721872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1" name="PA_ 187">
              <a:extLst>
                <a:ext uri="{FF2B5EF4-FFF2-40B4-BE49-F238E27FC236}">
                  <a16:creationId xmlns:a16="http://schemas.microsoft.com/office/drawing/2014/main" id="{A7D0914D-24F5-48A4-AC2A-F3DAC3373079}"/>
                </a:ext>
              </a:extLst>
            </p:cNvPr>
            <p:cNvCxnSpPr>
              <a:cxnSpLocks/>
            </p:cNvCxnSpPr>
            <p:nvPr>
              <p:custDataLst>
                <p:tags r:id="rId288"/>
              </p:custDataLst>
            </p:nvPr>
          </p:nvCxnSpPr>
          <p:spPr>
            <a:xfrm rot="20954971">
              <a:off x="711679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2" name="PA_ 188">
              <a:extLst>
                <a:ext uri="{FF2B5EF4-FFF2-40B4-BE49-F238E27FC236}">
                  <a16:creationId xmlns:a16="http://schemas.microsoft.com/office/drawing/2014/main" id="{A45DB9A7-44C0-40B4-9DF2-315B00A8E3CE}"/>
                </a:ext>
              </a:extLst>
            </p:cNvPr>
            <p:cNvCxnSpPr>
              <a:cxnSpLocks/>
            </p:cNvCxnSpPr>
            <p:nvPr>
              <p:custDataLst>
                <p:tags r:id="rId289"/>
              </p:custDataLst>
            </p:nvPr>
          </p:nvCxnSpPr>
          <p:spPr>
            <a:xfrm rot="21002972">
              <a:off x="701486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3" name="PA_ 187">
              <a:extLst>
                <a:ext uri="{FF2B5EF4-FFF2-40B4-BE49-F238E27FC236}">
                  <a16:creationId xmlns:a16="http://schemas.microsoft.com/office/drawing/2014/main" id="{FDAB7ABA-AB66-45E3-AE35-B8DB26C2EB4D}"/>
                </a:ext>
              </a:extLst>
            </p:cNvPr>
            <p:cNvCxnSpPr>
              <a:cxnSpLocks/>
            </p:cNvCxnSpPr>
            <p:nvPr>
              <p:custDataLst>
                <p:tags r:id="rId290"/>
              </p:custDataLst>
            </p:nvPr>
          </p:nvCxnSpPr>
          <p:spPr>
            <a:xfrm rot="21050971">
              <a:off x="691293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4" name="PA_ 188">
              <a:extLst>
                <a:ext uri="{FF2B5EF4-FFF2-40B4-BE49-F238E27FC236}">
                  <a16:creationId xmlns:a16="http://schemas.microsoft.com/office/drawing/2014/main" id="{F35C20FF-34B5-4229-99F1-6AA8C7DD5FB0}"/>
                </a:ext>
              </a:extLst>
            </p:cNvPr>
            <p:cNvCxnSpPr>
              <a:cxnSpLocks/>
            </p:cNvCxnSpPr>
            <p:nvPr>
              <p:custDataLst>
                <p:tags r:id="rId291"/>
              </p:custDataLst>
            </p:nvPr>
          </p:nvCxnSpPr>
          <p:spPr>
            <a:xfrm rot="21098970">
              <a:off x="681100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5" name="PA_ 187">
              <a:extLst>
                <a:ext uri="{FF2B5EF4-FFF2-40B4-BE49-F238E27FC236}">
                  <a16:creationId xmlns:a16="http://schemas.microsoft.com/office/drawing/2014/main" id="{A97F415A-5872-43DB-BA9E-AFB2C3982F2A}"/>
                </a:ext>
              </a:extLst>
            </p:cNvPr>
            <p:cNvCxnSpPr>
              <a:cxnSpLocks/>
            </p:cNvCxnSpPr>
            <p:nvPr>
              <p:custDataLst>
                <p:tags r:id="rId292"/>
              </p:custDataLst>
            </p:nvPr>
          </p:nvCxnSpPr>
          <p:spPr>
            <a:xfrm rot="21146971">
              <a:off x="670907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6" name="PA_ 188">
              <a:extLst>
                <a:ext uri="{FF2B5EF4-FFF2-40B4-BE49-F238E27FC236}">
                  <a16:creationId xmlns:a16="http://schemas.microsoft.com/office/drawing/2014/main" id="{787C9AEC-B16F-4279-A4E4-A46B1C3DAA85}"/>
                </a:ext>
              </a:extLst>
            </p:cNvPr>
            <p:cNvCxnSpPr>
              <a:cxnSpLocks/>
            </p:cNvCxnSpPr>
            <p:nvPr>
              <p:custDataLst>
                <p:tags r:id="rId293"/>
              </p:custDataLst>
            </p:nvPr>
          </p:nvCxnSpPr>
          <p:spPr>
            <a:xfrm rot="21194971">
              <a:off x="660714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7" name="PA_ 187">
              <a:extLst>
                <a:ext uri="{FF2B5EF4-FFF2-40B4-BE49-F238E27FC236}">
                  <a16:creationId xmlns:a16="http://schemas.microsoft.com/office/drawing/2014/main" id="{0B609A48-D6A4-4CBE-858A-2F0CEA8FB3C8}"/>
                </a:ext>
              </a:extLst>
            </p:cNvPr>
            <p:cNvCxnSpPr>
              <a:cxnSpLocks/>
            </p:cNvCxnSpPr>
            <p:nvPr>
              <p:custDataLst>
                <p:tags r:id="rId294"/>
              </p:custDataLst>
            </p:nvPr>
          </p:nvCxnSpPr>
          <p:spPr>
            <a:xfrm rot="21242972">
              <a:off x="650522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8" name="PA_ 188">
              <a:extLst>
                <a:ext uri="{FF2B5EF4-FFF2-40B4-BE49-F238E27FC236}">
                  <a16:creationId xmlns:a16="http://schemas.microsoft.com/office/drawing/2014/main" id="{7E67C91F-B5C7-4083-A6A0-35E71773BA10}"/>
                </a:ext>
              </a:extLst>
            </p:cNvPr>
            <p:cNvCxnSpPr>
              <a:cxnSpLocks/>
            </p:cNvCxnSpPr>
            <p:nvPr>
              <p:custDataLst>
                <p:tags r:id="rId295"/>
              </p:custDataLst>
            </p:nvPr>
          </p:nvCxnSpPr>
          <p:spPr>
            <a:xfrm rot="21290971">
              <a:off x="640329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9" name="PA_ 187">
              <a:extLst>
                <a:ext uri="{FF2B5EF4-FFF2-40B4-BE49-F238E27FC236}">
                  <a16:creationId xmlns:a16="http://schemas.microsoft.com/office/drawing/2014/main" id="{1F2032E2-F9E0-47C9-9F63-288C664716A1}"/>
                </a:ext>
              </a:extLst>
            </p:cNvPr>
            <p:cNvCxnSpPr>
              <a:cxnSpLocks/>
            </p:cNvCxnSpPr>
            <p:nvPr>
              <p:custDataLst>
                <p:tags r:id="rId296"/>
              </p:custDataLst>
            </p:nvPr>
          </p:nvCxnSpPr>
          <p:spPr>
            <a:xfrm rot="21338970">
              <a:off x="630136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0" name="PA_ 188">
              <a:extLst>
                <a:ext uri="{FF2B5EF4-FFF2-40B4-BE49-F238E27FC236}">
                  <a16:creationId xmlns:a16="http://schemas.microsoft.com/office/drawing/2014/main" id="{1F9B131F-C10A-462C-A1AD-BFFF4972B832}"/>
                </a:ext>
              </a:extLst>
            </p:cNvPr>
            <p:cNvCxnSpPr>
              <a:cxnSpLocks/>
            </p:cNvCxnSpPr>
            <p:nvPr>
              <p:custDataLst>
                <p:tags r:id="rId297"/>
              </p:custDataLst>
            </p:nvPr>
          </p:nvCxnSpPr>
          <p:spPr>
            <a:xfrm rot="21386971">
              <a:off x="619943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1" name="PA_ 187">
              <a:extLst>
                <a:ext uri="{FF2B5EF4-FFF2-40B4-BE49-F238E27FC236}">
                  <a16:creationId xmlns:a16="http://schemas.microsoft.com/office/drawing/2014/main" id="{027CE05D-280A-4E4F-8772-A693A6FBF8B7}"/>
                </a:ext>
              </a:extLst>
            </p:cNvPr>
            <p:cNvCxnSpPr>
              <a:cxnSpLocks/>
            </p:cNvCxnSpPr>
            <p:nvPr>
              <p:custDataLst>
                <p:tags r:id="rId298"/>
              </p:custDataLst>
            </p:nvPr>
          </p:nvCxnSpPr>
          <p:spPr>
            <a:xfrm rot="21434971">
              <a:off x="609750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2" name="PA_ 188">
              <a:extLst>
                <a:ext uri="{FF2B5EF4-FFF2-40B4-BE49-F238E27FC236}">
                  <a16:creationId xmlns:a16="http://schemas.microsoft.com/office/drawing/2014/main" id="{46DA6705-C2D9-489C-B1CB-A5BDF1599160}"/>
                </a:ext>
              </a:extLst>
            </p:cNvPr>
            <p:cNvCxnSpPr>
              <a:cxnSpLocks/>
            </p:cNvCxnSpPr>
            <p:nvPr>
              <p:custDataLst>
                <p:tags r:id="rId299"/>
              </p:custDataLst>
            </p:nvPr>
          </p:nvCxnSpPr>
          <p:spPr>
            <a:xfrm rot="21482972">
              <a:off x="599557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3" name="PA_ 187">
              <a:extLst>
                <a:ext uri="{FF2B5EF4-FFF2-40B4-BE49-F238E27FC236}">
                  <a16:creationId xmlns:a16="http://schemas.microsoft.com/office/drawing/2014/main" id="{E627089C-3D0B-4F54-B7C5-40E3B02781BA}"/>
                </a:ext>
              </a:extLst>
            </p:cNvPr>
            <p:cNvCxnSpPr>
              <a:cxnSpLocks/>
            </p:cNvCxnSpPr>
            <p:nvPr>
              <p:custDataLst>
                <p:tags r:id="rId300"/>
              </p:custDataLst>
            </p:nvPr>
          </p:nvCxnSpPr>
          <p:spPr>
            <a:xfrm rot="21530971">
              <a:off x="589365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4" name="PA_ 188">
              <a:extLst>
                <a:ext uri="{FF2B5EF4-FFF2-40B4-BE49-F238E27FC236}">
                  <a16:creationId xmlns:a16="http://schemas.microsoft.com/office/drawing/2014/main" id="{CC80AB87-DA25-40F2-9FAB-FE06AFF6333F}"/>
                </a:ext>
              </a:extLst>
            </p:cNvPr>
            <p:cNvCxnSpPr>
              <a:cxnSpLocks/>
            </p:cNvCxnSpPr>
            <p:nvPr>
              <p:custDataLst>
                <p:tags r:id="rId301"/>
              </p:custDataLst>
            </p:nvPr>
          </p:nvCxnSpPr>
          <p:spPr>
            <a:xfrm rot="21578970">
              <a:off x="579172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5" name="PA_ 187">
              <a:extLst>
                <a:ext uri="{FF2B5EF4-FFF2-40B4-BE49-F238E27FC236}">
                  <a16:creationId xmlns:a16="http://schemas.microsoft.com/office/drawing/2014/main" id="{4A77B0DA-6A7A-49E6-8146-EA750DAB3937}"/>
                </a:ext>
              </a:extLst>
            </p:cNvPr>
            <p:cNvCxnSpPr>
              <a:cxnSpLocks/>
            </p:cNvCxnSpPr>
            <p:nvPr>
              <p:custDataLst>
                <p:tags r:id="rId302"/>
              </p:custDataLst>
            </p:nvPr>
          </p:nvCxnSpPr>
          <p:spPr>
            <a:xfrm rot="21626971">
              <a:off x="568979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6" name="PA_ 188">
              <a:extLst>
                <a:ext uri="{FF2B5EF4-FFF2-40B4-BE49-F238E27FC236}">
                  <a16:creationId xmlns:a16="http://schemas.microsoft.com/office/drawing/2014/main" id="{C496F581-1C2E-4348-8D6C-BAFB3B6E096C}"/>
                </a:ext>
              </a:extLst>
            </p:cNvPr>
            <p:cNvCxnSpPr>
              <a:cxnSpLocks/>
            </p:cNvCxnSpPr>
            <p:nvPr>
              <p:custDataLst>
                <p:tags r:id="rId303"/>
              </p:custDataLst>
            </p:nvPr>
          </p:nvCxnSpPr>
          <p:spPr>
            <a:xfrm rot="21674971">
              <a:off x="558786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7" name="PA_ 187">
              <a:extLst>
                <a:ext uri="{FF2B5EF4-FFF2-40B4-BE49-F238E27FC236}">
                  <a16:creationId xmlns:a16="http://schemas.microsoft.com/office/drawing/2014/main" id="{B98BE06A-2FA2-4F4D-8D77-44194F816827}"/>
                </a:ext>
              </a:extLst>
            </p:cNvPr>
            <p:cNvCxnSpPr>
              <a:cxnSpLocks/>
            </p:cNvCxnSpPr>
            <p:nvPr>
              <p:custDataLst>
                <p:tags r:id="rId304"/>
              </p:custDataLst>
            </p:nvPr>
          </p:nvCxnSpPr>
          <p:spPr>
            <a:xfrm rot="21722972">
              <a:off x="548593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8" name="PA_ 188">
              <a:extLst>
                <a:ext uri="{FF2B5EF4-FFF2-40B4-BE49-F238E27FC236}">
                  <a16:creationId xmlns:a16="http://schemas.microsoft.com/office/drawing/2014/main" id="{BB7AD20D-CD12-4D70-B1BF-5B9F739BBC55}"/>
                </a:ext>
              </a:extLst>
            </p:cNvPr>
            <p:cNvCxnSpPr>
              <a:cxnSpLocks/>
            </p:cNvCxnSpPr>
            <p:nvPr>
              <p:custDataLst>
                <p:tags r:id="rId305"/>
              </p:custDataLst>
            </p:nvPr>
          </p:nvCxnSpPr>
          <p:spPr>
            <a:xfrm rot="21770971">
              <a:off x="53840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9" name="PA_ 187">
              <a:extLst>
                <a:ext uri="{FF2B5EF4-FFF2-40B4-BE49-F238E27FC236}">
                  <a16:creationId xmlns:a16="http://schemas.microsoft.com/office/drawing/2014/main" id="{A5958623-2A97-4FA9-A6D2-8AE502BD3FC7}"/>
                </a:ext>
              </a:extLst>
            </p:cNvPr>
            <p:cNvCxnSpPr>
              <a:cxnSpLocks/>
            </p:cNvCxnSpPr>
            <p:nvPr>
              <p:custDataLst>
                <p:tags r:id="rId306"/>
              </p:custDataLst>
            </p:nvPr>
          </p:nvCxnSpPr>
          <p:spPr>
            <a:xfrm rot="21818970">
              <a:off x="528207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0" name="PA_ 188">
              <a:extLst>
                <a:ext uri="{FF2B5EF4-FFF2-40B4-BE49-F238E27FC236}">
                  <a16:creationId xmlns:a16="http://schemas.microsoft.com/office/drawing/2014/main" id="{E158749A-1A83-49AF-BE39-AFFCEEDA06E0}"/>
                </a:ext>
              </a:extLst>
            </p:cNvPr>
            <p:cNvCxnSpPr>
              <a:cxnSpLocks/>
            </p:cNvCxnSpPr>
            <p:nvPr>
              <p:custDataLst>
                <p:tags r:id="rId307"/>
              </p:custDataLst>
            </p:nvPr>
          </p:nvCxnSpPr>
          <p:spPr>
            <a:xfrm rot="21866971">
              <a:off x="518014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1" name="PA_ 187">
              <a:extLst>
                <a:ext uri="{FF2B5EF4-FFF2-40B4-BE49-F238E27FC236}">
                  <a16:creationId xmlns:a16="http://schemas.microsoft.com/office/drawing/2014/main" id="{11B86D8B-6E71-41D5-ABC8-87AF44F1E0C9}"/>
                </a:ext>
              </a:extLst>
            </p:cNvPr>
            <p:cNvCxnSpPr>
              <a:cxnSpLocks/>
            </p:cNvCxnSpPr>
            <p:nvPr>
              <p:custDataLst>
                <p:tags r:id="rId308"/>
              </p:custDataLst>
            </p:nvPr>
          </p:nvCxnSpPr>
          <p:spPr>
            <a:xfrm rot="21914971">
              <a:off x="507821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2" name="PA_ 188">
              <a:extLst>
                <a:ext uri="{FF2B5EF4-FFF2-40B4-BE49-F238E27FC236}">
                  <a16:creationId xmlns:a16="http://schemas.microsoft.com/office/drawing/2014/main" id="{BE2AC36C-D9BB-4354-A60D-DA4294590CF4}"/>
                </a:ext>
              </a:extLst>
            </p:cNvPr>
            <p:cNvCxnSpPr>
              <a:cxnSpLocks/>
            </p:cNvCxnSpPr>
            <p:nvPr>
              <p:custDataLst>
                <p:tags r:id="rId309"/>
              </p:custDataLst>
            </p:nvPr>
          </p:nvCxnSpPr>
          <p:spPr>
            <a:xfrm rot="21962972">
              <a:off x="497628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3" name="PA_ 187">
              <a:extLst>
                <a:ext uri="{FF2B5EF4-FFF2-40B4-BE49-F238E27FC236}">
                  <a16:creationId xmlns:a16="http://schemas.microsoft.com/office/drawing/2014/main" id="{A4DE4101-5B66-41D6-BE20-A1CE9ADDFFC5}"/>
                </a:ext>
              </a:extLst>
            </p:cNvPr>
            <p:cNvCxnSpPr>
              <a:cxnSpLocks/>
            </p:cNvCxnSpPr>
            <p:nvPr>
              <p:custDataLst>
                <p:tags r:id="rId310"/>
              </p:custDataLst>
            </p:nvPr>
          </p:nvCxnSpPr>
          <p:spPr>
            <a:xfrm rot="22010971">
              <a:off x="487436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4" name="PA_ 188">
              <a:extLst>
                <a:ext uri="{FF2B5EF4-FFF2-40B4-BE49-F238E27FC236}">
                  <a16:creationId xmlns:a16="http://schemas.microsoft.com/office/drawing/2014/main" id="{0607CF1A-FC22-4EBB-B1B7-A1B2449BA9D9}"/>
                </a:ext>
              </a:extLst>
            </p:cNvPr>
            <p:cNvCxnSpPr>
              <a:cxnSpLocks/>
            </p:cNvCxnSpPr>
            <p:nvPr>
              <p:custDataLst>
                <p:tags r:id="rId311"/>
              </p:custDataLst>
            </p:nvPr>
          </p:nvCxnSpPr>
          <p:spPr>
            <a:xfrm rot="22058970">
              <a:off x="477243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5" name="PA_ 187">
              <a:extLst>
                <a:ext uri="{FF2B5EF4-FFF2-40B4-BE49-F238E27FC236}">
                  <a16:creationId xmlns:a16="http://schemas.microsoft.com/office/drawing/2014/main" id="{21060A96-6E52-4B68-8207-D94C203CC23D}"/>
                </a:ext>
              </a:extLst>
            </p:cNvPr>
            <p:cNvCxnSpPr>
              <a:cxnSpLocks/>
            </p:cNvCxnSpPr>
            <p:nvPr>
              <p:custDataLst>
                <p:tags r:id="rId312"/>
              </p:custDataLst>
            </p:nvPr>
          </p:nvCxnSpPr>
          <p:spPr>
            <a:xfrm rot="22106971">
              <a:off x="467050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6" name="PA_ 188">
              <a:extLst>
                <a:ext uri="{FF2B5EF4-FFF2-40B4-BE49-F238E27FC236}">
                  <a16:creationId xmlns:a16="http://schemas.microsoft.com/office/drawing/2014/main" id="{2F66F4E4-E710-4FC8-80BB-587F28185899}"/>
                </a:ext>
              </a:extLst>
            </p:cNvPr>
            <p:cNvCxnSpPr>
              <a:cxnSpLocks/>
            </p:cNvCxnSpPr>
            <p:nvPr>
              <p:custDataLst>
                <p:tags r:id="rId313"/>
              </p:custDataLst>
            </p:nvPr>
          </p:nvCxnSpPr>
          <p:spPr>
            <a:xfrm rot="22154971">
              <a:off x="456857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7" name="PA_ 187">
              <a:extLst>
                <a:ext uri="{FF2B5EF4-FFF2-40B4-BE49-F238E27FC236}">
                  <a16:creationId xmlns:a16="http://schemas.microsoft.com/office/drawing/2014/main" id="{D45481BA-BB9D-49C3-AE13-54CC7326538F}"/>
                </a:ext>
              </a:extLst>
            </p:cNvPr>
            <p:cNvCxnSpPr>
              <a:cxnSpLocks/>
            </p:cNvCxnSpPr>
            <p:nvPr>
              <p:custDataLst>
                <p:tags r:id="rId314"/>
              </p:custDataLst>
            </p:nvPr>
          </p:nvCxnSpPr>
          <p:spPr>
            <a:xfrm rot="22202972">
              <a:off x="446664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8" name="PA_ 188">
              <a:extLst>
                <a:ext uri="{FF2B5EF4-FFF2-40B4-BE49-F238E27FC236}">
                  <a16:creationId xmlns:a16="http://schemas.microsoft.com/office/drawing/2014/main" id="{3DC2694A-1C13-4775-AAC1-4C33CB362034}"/>
                </a:ext>
              </a:extLst>
            </p:cNvPr>
            <p:cNvCxnSpPr>
              <a:cxnSpLocks/>
            </p:cNvCxnSpPr>
            <p:nvPr>
              <p:custDataLst>
                <p:tags r:id="rId315"/>
              </p:custDataLst>
            </p:nvPr>
          </p:nvCxnSpPr>
          <p:spPr>
            <a:xfrm rot="22250971">
              <a:off x="436471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9" name="PA_ 187">
              <a:extLst>
                <a:ext uri="{FF2B5EF4-FFF2-40B4-BE49-F238E27FC236}">
                  <a16:creationId xmlns:a16="http://schemas.microsoft.com/office/drawing/2014/main" id="{85EAF693-7BB3-4B9D-AA23-BB339599B47A}"/>
                </a:ext>
              </a:extLst>
            </p:cNvPr>
            <p:cNvCxnSpPr>
              <a:cxnSpLocks/>
            </p:cNvCxnSpPr>
            <p:nvPr>
              <p:custDataLst>
                <p:tags r:id="rId316"/>
              </p:custDataLst>
            </p:nvPr>
          </p:nvCxnSpPr>
          <p:spPr>
            <a:xfrm rot="22298970">
              <a:off x="426278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0" name="PA_ 188">
              <a:extLst>
                <a:ext uri="{FF2B5EF4-FFF2-40B4-BE49-F238E27FC236}">
                  <a16:creationId xmlns:a16="http://schemas.microsoft.com/office/drawing/2014/main" id="{856DB561-DB57-4395-A3D5-5A24ED1B3983}"/>
                </a:ext>
              </a:extLst>
            </p:cNvPr>
            <p:cNvCxnSpPr>
              <a:cxnSpLocks/>
            </p:cNvCxnSpPr>
            <p:nvPr>
              <p:custDataLst>
                <p:tags r:id="rId317"/>
              </p:custDataLst>
            </p:nvPr>
          </p:nvCxnSpPr>
          <p:spPr>
            <a:xfrm rot="22346971">
              <a:off x="416085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1" name="PA_ 187">
              <a:extLst>
                <a:ext uri="{FF2B5EF4-FFF2-40B4-BE49-F238E27FC236}">
                  <a16:creationId xmlns:a16="http://schemas.microsoft.com/office/drawing/2014/main" id="{51525505-CD50-4F22-A380-EEB876436D94}"/>
                </a:ext>
              </a:extLst>
            </p:cNvPr>
            <p:cNvCxnSpPr>
              <a:cxnSpLocks/>
            </p:cNvCxnSpPr>
            <p:nvPr>
              <p:custDataLst>
                <p:tags r:id="rId318"/>
              </p:custDataLst>
            </p:nvPr>
          </p:nvCxnSpPr>
          <p:spPr>
            <a:xfrm rot="22394971">
              <a:off x="405893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2" name="PA_ 188">
              <a:extLst>
                <a:ext uri="{FF2B5EF4-FFF2-40B4-BE49-F238E27FC236}">
                  <a16:creationId xmlns:a16="http://schemas.microsoft.com/office/drawing/2014/main" id="{E4110F89-6318-4D16-9FAF-BA43024CF161}"/>
                </a:ext>
              </a:extLst>
            </p:cNvPr>
            <p:cNvCxnSpPr>
              <a:cxnSpLocks/>
            </p:cNvCxnSpPr>
            <p:nvPr>
              <p:custDataLst>
                <p:tags r:id="rId319"/>
              </p:custDataLst>
            </p:nvPr>
          </p:nvCxnSpPr>
          <p:spPr>
            <a:xfrm rot="22442972">
              <a:off x="395700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3" name="PA_ 187">
              <a:extLst>
                <a:ext uri="{FF2B5EF4-FFF2-40B4-BE49-F238E27FC236}">
                  <a16:creationId xmlns:a16="http://schemas.microsoft.com/office/drawing/2014/main" id="{531D4332-501B-42F8-9F9B-2DE4DADB9A1B}"/>
                </a:ext>
              </a:extLst>
            </p:cNvPr>
            <p:cNvCxnSpPr>
              <a:cxnSpLocks/>
            </p:cNvCxnSpPr>
            <p:nvPr>
              <p:custDataLst>
                <p:tags r:id="rId320"/>
              </p:custDataLst>
            </p:nvPr>
          </p:nvCxnSpPr>
          <p:spPr>
            <a:xfrm rot="22490971">
              <a:off x="385507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4" name="PA_ 188">
              <a:extLst>
                <a:ext uri="{FF2B5EF4-FFF2-40B4-BE49-F238E27FC236}">
                  <a16:creationId xmlns:a16="http://schemas.microsoft.com/office/drawing/2014/main" id="{57E496F1-3BE3-471E-A945-61B2069D77EC}"/>
                </a:ext>
              </a:extLst>
            </p:cNvPr>
            <p:cNvCxnSpPr>
              <a:cxnSpLocks/>
            </p:cNvCxnSpPr>
            <p:nvPr>
              <p:custDataLst>
                <p:tags r:id="rId321"/>
              </p:custDataLst>
            </p:nvPr>
          </p:nvCxnSpPr>
          <p:spPr>
            <a:xfrm rot="22538970">
              <a:off x="375314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5" name="PA_ 187">
              <a:extLst>
                <a:ext uri="{FF2B5EF4-FFF2-40B4-BE49-F238E27FC236}">
                  <a16:creationId xmlns:a16="http://schemas.microsoft.com/office/drawing/2014/main" id="{64F96BFB-E873-4056-988E-23D28A4BFACE}"/>
                </a:ext>
              </a:extLst>
            </p:cNvPr>
            <p:cNvCxnSpPr>
              <a:cxnSpLocks/>
            </p:cNvCxnSpPr>
            <p:nvPr>
              <p:custDataLst>
                <p:tags r:id="rId322"/>
              </p:custDataLst>
            </p:nvPr>
          </p:nvCxnSpPr>
          <p:spPr>
            <a:xfrm rot="22586971">
              <a:off x="365121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6" name="PA_ 188">
              <a:extLst>
                <a:ext uri="{FF2B5EF4-FFF2-40B4-BE49-F238E27FC236}">
                  <a16:creationId xmlns:a16="http://schemas.microsoft.com/office/drawing/2014/main" id="{0BAA44A7-38BD-4FA0-8D6C-6B65A5CA9227}"/>
                </a:ext>
              </a:extLst>
            </p:cNvPr>
            <p:cNvCxnSpPr>
              <a:cxnSpLocks/>
            </p:cNvCxnSpPr>
            <p:nvPr>
              <p:custDataLst>
                <p:tags r:id="rId323"/>
              </p:custDataLst>
            </p:nvPr>
          </p:nvCxnSpPr>
          <p:spPr>
            <a:xfrm rot="22634971">
              <a:off x="354928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7" name="PA_ 187">
              <a:extLst>
                <a:ext uri="{FF2B5EF4-FFF2-40B4-BE49-F238E27FC236}">
                  <a16:creationId xmlns:a16="http://schemas.microsoft.com/office/drawing/2014/main" id="{5D0F86B7-6403-4732-B7F6-38818FF1C8BF}"/>
                </a:ext>
              </a:extLst>
            </p:cNvPr>
            <p:cNvCxnSpPr>
              <a:cxnSpLocks/>
            </p:cNvCxnSpPr>
            <p:nvPr>
              <p:custDataLst>
                <p:tags r:id="rId324"/>
              </p:custDataLst>
            </p:nvPr>
          </p:nvCxnSpPr>
          <p:spPr>
            <a:xfrm rot="22682972">
              <a:off x="344735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8" name="PA_ 188">
              <a:extLst>
                <a:ext uri="{FF2B5EF4-FFF2-40B4-BE49-F238E27FC236}">
                  <a16:creationId xmlns:a16="http://schemas.microsoft.com/office/drawing/2014/main" id="{E3EC2E7F-6663-43F3-A0B2-D4C2819AEC98}"/>
                </a:ext>
              </a:extLst>
            </p:cNvPr>
            <p:cNvCxnSpPr>
              <a:cxnSpLocks/>
            </p:cNvCxnSpPr>
            <p:nvPr>
              <p:custDataLst>
                <p:tags r:id="rId325"/>
              </p:custDataLst>
            </p:nvPr>
          </p:nvCxnSpPr>
          <p:spPr>
            <a:xfrm rot="22730971">
              <a:off x="334543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9" name="PA_ 187">
              <a:extLst>
                <a:ext uri="{FF2B5EF4-FFF2-40B4-BE49-F238E27FC236}">
                  <a16:creationId xmlns:a16="http://schemas.microsoft.com/office/drawing/2014/main" id="{C568CA2B-D6E4-4BF4-BAFE-C8B1D25ADDA9}"/>
                </a:ext>
              </a:extLst>
            </p:cNvPr>
            <p:cNvCxnSpPr>
              <a:cxnSpLocks/>
            </p:cNvCxnSpPr>
            <p:nvPr>
              <p:custDataLst>
                <p:tags r:id="rId326"/>
              </p:custDataLst>
            </p:nvPr>
          </p:nvCxnSpPr>
          <p:spPr>
            <a:xfrm rot="22778970">
              <a:off x="324350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0" name="PA_ 188">
              <a:extLst>
                <a:ext uri="{FF2B5EF4-FFF2-40B4-BE49-F238E27FC236}">
                  <a16:creationId xmlns:a16="http://schemas.microsoft.com/office/drawing/2014/main" id="{71956240-1571-4408-B4C0-52CDE48A6543}"/>
                </a:ext>
              </a:extLst>
            </p:cNvPr>
            <p:cNvCxnSpPr>
              <a:cxnSpLocks/>
            </p:cNvCxnSpPr>
            <p:nvPr>
              <p:custDataLst>
                <p:tags r:id="rId327"/>
              </p:custDataLst>
            </p:nvPr>
          </p:nvCxnSpPr>
          <p:spPr>
            <a:xfrm rot="22826971">
              <a:off x="314156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1" name="PA_ 187">
              <a:extLst>
                <a:ext uri="{FF2B5EF4-FFF2-40B4-BE49-F238E27FC236}">
                  <a16:creationId xmlns:a16="http://schemas.microsoft.com/office/drawing/2014/main" id="{06227798-E4DE-47AB-B2B1-D76C9197D6BA}"/>
                </a:ext>
              </a:extLst>
            </p:cNvPr>
            <p:cNvCxnSpPr>
              <a:cxnSpLocks/>
            </p:cNvCxnSpPr>
            <p:nvPr>
              <p:custDataLst>
                <p:tags r:id="rId328"/>
              </p:custDataLst>
            </p:nvPr>
          </p:nvCxnSpPr>
          <p:spPr>
            <a:xfrm rot="22874971">
              <a:off x="303964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2" name="PA_ 188">
              <a:extLst>
                <a:ext uri="{FF2B5EF4-FFF2-40B4-BE49-F238E27FC236}">
                  <a16:creationId xmlns:a16="http://schemas.microsoft.com/office/drawing/2014/main" id="{016FDF17-DF2D-432A-AB25-66777DFE27B8}"/>
                </a:ext>
              </a:extLst>
            </p:cNvPr>
            <p:cNvCxnSpPr>
              <a:cxnSpLocks/>
            </p:cNvCxnSpPr>
            <p:nvPr>
              <p:custDataLst>
                <p:tags r:id="rId329"/>
              </p:custDataLst>
            </p:nvPr>
          </p:nvCxnSpPr>
          <p:spPr>
            <a:xfrm rot="22922972">
              <a:off x="293771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3" name="PA_ 187">
              <a:extLst>
                <a:ext uri="{FF2B5EF4-FFF2-40B4-BE49-F238E27FC236}">
                  <a16:creationId xmlns:a16="http://schemas.microsoft.com/office/drawing/2014/main" id="{00CED0DF-5DAE-44E5-A036-CE44B92813E2}"/>
                </a:ext>
              </a:extLst>
            </p:cNvPr>
            <p:cNvCxnSpPr>
              <a:cxnSpLocks/>
            </p:cNvCxnSpPr>
            <p:nvPr>
              <p:custDataLst>
                <p:tags r:id="rId330"/>
              </p:custDataLst>
            </p:nvPr>
          </p:nvCxnSpPr>
          <p:spPr>
            <a:xfrm rot="22970971">
              <a:off x="283578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4" name="PA_ 188">
              <a:extLst>
                <a:ext uri="{FF2B5EF4-FFF2-40B4-BE49-F238E27FC236}">
                  <a16:creationId xmlns:a16="http://schemas.microsoft.com/office/drawing/2014/main" id="{760006D1-C1D4-4DDC-9A6D-D6BF0B54F062}"/>
                </a:ext>
              </a:extLst>
            </p:cNvPr>
            <p:cNvCxnSpPr>
              <a:cxnSpLocks/>
            </p:cNvCxnSpPr>
            <p:nvPr>
              <p:custDataLst>
                <p:tags r:id="rId331"/>
              </p:custDataLst>
            </p:nvPr>
          </p:nvCxnSpPr>
          <p:spPr>
            <a:xfrm rot="23018970">
              <a:off x="273385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5" name="PA_ 187">
              <a:extLst>
                <a:ext uri="{FF2B5EF4-FFF2-40B4-BE49-F238E27FC236}">
                  <a16:creationId xmlns:a16="http://schemas.microsoft.com/office/drawing/2014/main" id="{8C875CFB-C59A-47F0-BF1C-89389F236427}"/>
                </a:ext>
              </a:extLst>
            </p:cNvPr>
            <p:cNvCxnSpPr>
              <a:cxnSpLocks/>
            </p:cNvCxnSpPr>
            <p:nvPr>
              <p:custDataLst>
                <p:tags r:id="rId332"/>
              </p:custDataLst>
            </p:nvPr>
          </p:nvCxnSpPr>
          <p:spPr>
            <a:xfrm rot="23066971">
              <a:off x="263192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6" name="PA_ 188">
              <a:extLst>
                <a:ext uri="{FF2B5EF4-FFF2-40B4-BE49-F238E27FC236}">
                  <a16:creationId xmlns:a16="http://schemas.microsoft.com/office/drawing/2014/main" id="{90474444-AA46-4DAF-9411-69083ECCF5C9}"/>
                </a:ext>
              </a:extLst>
            </p:cNvPr>
            <p:cNvCxnSpPr>
              <a:cxnSpLocks/>
            </p:cNvCxnSpPr>
            <p:nvPr>
              <p:custDataLst>
                <p:tags r:id="rId333"/>
              </p:custDataLst>
            </p:nvPr>
          </p:nvCxnSpPr>
          <p:spPr>
            <a:xfrm rot="23114971">
              <a:off x="252999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7" name="PA_ 187">
              <a:extLst>
                <a:ext uri="{FF2B5EF4-FFF2-40B4-BE49-F238E27FC236}">
                  <a16:creationId xmlns:a16="http://schemas.microsoft.com/office/drawing/2014/main" id="{A0444E04-3504-4DC6-8A66-23EB06397148}"/>
                </a:ext>
              </a:extLst>
            </p:cNvPr>
            <p:cNvCxnSpPr>
              <a:cxnSpLocks/>
            </p:cNvCxnSpPr>
            <p:nvPr>
              <p:custDataLst>
                <p:tags r:id="rId334"/>
              </p:custDataLst>
            </p:nvPr>
          </p:nvCxnSpPr>
          <p:spPr>
            <a:xfrm rot="23162972">
              <a:off x="242806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8" name="PA_ 188">
              <a:extLst>
                <a:ext uri="{FF2B5EF4-FFF2-40B4-BE49-F238E27FC236}">
                  <a16:creationId xmlns:a16="http://schemas.microsoft.com/office/drawing/2014/main" id="{C403DF28-8461-46D4-BB71-11095CD929AF}"/>
                </a:ext>
              </a:extLst>
            </p:cNvPr>
            <p:cNvCxnSpPr>
              <a:cxnSpLocks/>
            </p:cNvCxnSpPr>
            <p:nvPr>
              <p:custDataLst>
                <p:tags r:id="rId335"/>
              </p:custDataLst>
            </p:nvPr>
          </p:nvCxnSpPr>
          <p:spPr>
            <a:xfrm rot="23210971">
              <a:off x="232614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9" name="PA_ 187">
              <a:extLst>
                <a:ext uri="{FF2B5EF4-FFF2-40B4-BE49-F238E27FC236}">
                  <a16:creationId xmlns:a16="http://schemas.microsoft.com/office/drawing/2014/main" id="{3619F8DC-50D9-4797-ADB8-DB8A74AB52C2}"/>
                </a:ext>
              </a:extLst>
            </p:cNvPr>
            <p:cNvCxnSpPr>
              <a:cxnSpLocks/>
            </p:cNvCxnSpPr>
            <p:nvPr>
              <p:custDataLst>
                <p:tags r:id="rId336"/>
              </p:custDataLst>
            </p:nvPr>
          </p:nvCxnSpPr>
          <p:spPr>
            <a:xfrm rot="23258970">
              <a:off x="222421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0" name="PA_ 188">
              <a:extLst>
                <a:ext uri="{FF2B5EF4-FFF2-40B4-BE49-F238E27FC236}">
                  <a16:creationId xmlns:a16="http://schemas.microsoft.com/office/drawing/2014/main" id="{9332D232-C956-49F8-8765-58909838CC19}"/>
                </a:ext>
              </a:extLst>
            </p:cNvPr>
            <p:cNvCxnSpPr>
              <a:cxnSpLocks/>
            </p:cNvCxnSpPr>
            <p:nvPr>
              <p:custDataLst>
                <p:tags r:id="rId337"/>
              </p:custDataLst>
            </p:nvPr>
          </p:nvCxnSpPr>
          <p:spPr>
            <a:xfrm rot="23306971">
              <a:off x="212228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1" name="PA_ 187">
              <a:extLst>
                <a:ext uri="{FF2B5EF4-FFF2-40B4-BE49-F238E27FC236}">
                  <a16:creationId xmlns:a16="http://schemas.microsoft.com/office/drawing/2014/main" id="{578042B8-DF96-431D-9DAC-BE5A689DDA14}"/>
                </a:ext>
              </a:extLst>
            </p:cNvPr>
            <p:cNvCxnSpPr>
              <a:cxnSpLocks/>
            </p:cNvCxnSpPr>
            <p:nvPr>
              <p:custDataLst>
                <p:tags r:id="rId338"/>
              </p:custDataLst>
            </p:nvPr>
          </p:nvCxnSpPr>
          <p:spPr>
            <a:xfrm rot="23354971">
              <a:off x="202035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2" name="PA_ 188">
              <a:extLst>
                <a:ext uri="{FF2B5EF4-FFF2-40B4-BE49-F238E27FC236}">
                  <a16:creationId xmlns:a16="http://schemas.microsoft.com/office/drawing/2014/main" id="{F47EAF7D-F824-4CC6-B7F4-6587D2994CE8}"/>
                </a:ext>
              </a:extLst>
            </p:cNvPr>
            <p:cNvCxnSpPr>
              <a:cxnSpLocks/>
            </p:cNvCxnSpPr>
            <p:nvPr>
              <p:custDataLst>
                <p:tags r:id="rId339"/>
              </p:custDataLst>
            </p:nvPr>
          </p:nvCxnSpPr>
          <p:spPr>
            <a:xfrm rot="23402972">
              <a:off x="191842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3" name="PA_ 187">
              <a:extLst>
                <a:ext uri="{FF2B5EF4-FFF2-40B4-BE49-F238E27FC236}">
                  <a16:creationId xmlns:a16="http://schemas.microsoft.com/office/drawing/2014/main" id="{404AC5B3-E182-45C5-AA7C-B82E1C0F0252}"/>
                </a:ext>
              </a:extLst>
            </p:cNvPr>
            <p:cNvCxnSpPr>
              <a:cxnSpLocks/>
            </p:cNvCxnSpPr>
            <p:nvPr>
              <p:custDataLst>
                <p:tags r:id="rId340"/>
              </p:custDataLst>
            </p:nvPr>
          </p:nvCxnSpPr>
          <p:spPr>
            <a:xfrm rot="23450971">
              <a:off x="181649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4" name="PA_ 188">
              <a:extLst>
                <a:ext uri="{FF2B5EF4-FFF2-40B4-BE49-F238E27FC236}">
                  <a16:creationId xmlns:a16="http://schemas.microsoft.com/office/drawing/2014/main" id="{6B095203-849A-4630-88FB-4C3785114751}"/>
                </a:ext>
              </a:extLst>
            </p:cNvPr>
            <p:cNvCxnSpPr>
              <a:cxnSpLocks/>
            </p:cNvCxnSpPr>
            <p:nvPr>
              <p:custDataLst>
                <p:tags r:id="rId341"/>
              </p:custDataLst>
            </p:nvPr>
          </p:nvCxnSpPr>
          <p:spPr>
            <a:xfrm rot="23498970">
              <a:off x="171456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5" name="PA_ 187">
              <a:extLst>
                <a:ext uri="{FF2B5EF4-FFF2-40B4-BE49-F238E27FC236}">
                  <a16:creationId xmlns:a16="http://schemas.microsoft.com/office/drawing/2014/main" id="{3ABBB3CF-7E95-4E80-B935-E9E3405FE019}"/>
                </a:ext>
              </a:extLst>
            </p:cNvPr>
            <p:cNvCxnSpPr>
              <a:cxnSpLocks/>
            </p:cNvCxnSpPr>
            <p:nvPr>
              <p:custDataLst>
                <p:tags r:id="rId342"/>
              </p:custDataLst>
            </p:nvPr>
          </p:nvCxnSpPr>
          <p:spPr>
            <a:xfrm rot="23546971">
              <a:off x="161264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6" name="PA_ 188">
              <a:extLst>
                <a:ext uri="{FF2B5EF4-FFF2-40B4-BE49-F238E27FC236}">
                  <a16:creationId xmlns:a16="http://schemas.microsoft.com/office/drawing/2014/main" id="{D3B80160-274C-42F4-92B1-60E7D4422B7A}"/>
                </a:ext>
              </a:extLst>
            </p:cNvPr>
            <p:cNvCxnSpPr>
              <a:cxnSpLocks/>
            </p:cNvCxnSpPr>
            <p:nvPr>
              <p:custDataLst>
                <p:tags r:id="rId343"/>
              </p:custDataLst>
            </p:nvPr>
          </p:nvCxnSpPr>
          <p:spPr>
            <a:xfrm rot="23594971">
              <a:off x="151071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7" name="PA_ 187">
              <a:extLst>
                <a:ext uri="{FF2B5EF4-FFF2-40B4-BE49-F238E27FC236}">
                  <a16:creationId xmlns:a16="http://schemas.microsoft.com/office/drawing/2014/main" id="{FB1852C2-8800-4A5A-BAEE-C02D4492533C}"/>
                </a:ext>
              </a:extLst>
            </p:cNvPr>
            <p:cNvCxnSpPr>
              <a:cxnSpLocks/>
            </p:cNvCxnSpPr>
            <p:nvPr>
              <p:custDataLst>
                <p:tags r:id="rId344"/>
              </p:custDataLst>
            </p:nvPr>
          </p:nvCxnSpPr>
          <p:spPr>
            <a:xfrm rot="23642972">
              <a:off x="140878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8" name="PA_ 188">
              <a:extLst>
                <a:ext uri="{FF2B5EF4-FFF2-40B4-BE49-F238E27FC236}">
                  <a16:creationId xmlns:a16="http://schemas.microsoft.com/office/drawing/2014/main" id="{4FE3EB8A-69B4-4E9C-ACAE-4B6B2F6DCD73}"/>
                </a:ext>
              </a:extLst>
            </p:cNvPr>
            <p:cNvCxnSpPr>
              <a:cxnSpLocks/>
            </p:cNvCxnSpPr>
            <p:nvPr>
              <p:custDataLst>
                <p:tags r:id="rId345"/>
              </p:custDataLst>
            </p:nvPr>
          </p:nvCxnSpPr>
          <p:spPr>
            <a:xfrm rot="23690971">
              <a:off x="130685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9" name="PA_ 187">
              <a:extLst>
                <a:ext uri="{FF2B5EF4-FFF2-40B4-BE49-F238E27FC236}">
                  <a16:creationId xmlns:a16="http://schemas.microsoft.com/office/drawing/2014/main" id="{D6361141-BBFF-4893-BC3B-6E3E1EAC3790}"/>
                </a:ext>
              </a:extLst>
            </p:cNvPr>
            <p:cNvCxnSpPr>
              <a:cxnSpLocks/>
            </p:cNvCxnSpPr>
            <p:nvPr>
              <p:custDataLst>
                <p:tags r:id="rId346"/>
              </p:custDataLst>
            </p:nvPr>
          </p:nvCxnSpPr>
          <p:spPr>
            <a:xfrm rot="23738970">
              <a:off x="120492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0" name="PA_ 188">
              <a:extLst>
                <a:ext uri="{FF2B5EF4-FFF2-40B4-BE49-F238E27FC236}">
                  <a16:creationId xmlns:a16="http://schemas.microsoft.com/office/drawing/2014/main" id="{A515A9DB-685F-4F8F-B661-322268B4CE5F}"/>
                </a:ext>
              </a:extLst>
            </p:cNvPr>
            <p:cNvCxnSpPr>
              <a:cxnSpLocks/>
            </p:cNvCxnSpPr>
            <p:nvPr>
              <p:custDataLst>
                <p:tags r:id="rId347"/>
              </p:custDataLst>
            </p:nvPr>
          </p:nvCxnSpPr>
          <p:spPr>
            <a:xfrm rot="23786971">
              <a:off x="110299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1" name="PA_ 187">
              <a:extLst>
                <a:ext uri="{FF2B5EF4-FFF2-40B4-BE49-F238E27FC236}">
                  <a16:creationId xmlns:a16="http://schemas.microsoft.com/office/drawing/2014/main" id="{80FEF6FD-ADC1-4414-BB47-AA115ECCB2B4}"/>
                </a:ext>
              </a:extLst>
            </p:cNvPr>
            <p:cNvCxnSpPr>
              <a:cxnSpLocks/>
            </p:cNvCxnSpPr>
            <p:nvPr>
              <p:custDataLst>
                <p:tags r:id="rId348"/>
              </p:custDataLst>
            </p:nvPr>
          </p:nvCxnSpPr>
          <p:spPr>
            <a:xfrm rot="23834971">
              <a:off x="100106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2" name="PA_ 188">
              <a:extLst>
                <a:ext uri="{FF2B5EF4-FFF2-40B4-BE49-F238E27FC236}">
                  <a16:creationId xmlns:a16="http://schemas.microsoft.com/office/drawing/2014/main" id="{7EB22AC9-1FE4-4E03-AF7C-A3BB64B2C11D}"/>
                </a:ext>
              </a:extLst>
            </p:cNvPr>
            <p:cNvCxnSpPr>
              <a:cxnSpLocks/>
            </p:cNvCxnSpPr>
            <p:nvPr>
              <p:custDataLst>
                <p:tags r:id="rId349"/>
              </p:custDataLst>
            </p:nvPr>
          </p:nvCxnSpPr>
          <p:spPr>
            <a:xfrm rot="23882972">
              <a:off x="89913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3" name="PA_ 187">
              <a:extLst>
                <a:ext uri="{FF2B5EF4-FFF2-40B4-BE49-F238E27FC236}">
                  <a16:creationId xmlns:a16="http://schemas.microsoft.com/office/drawing/2014/main" id="{B80A6879-B046-4221-94B3-296C14D2CFE7}"/>
                </a:ext>
              </a:extLst>
            </p:cNvPr>
            <p:cNvCxnSpPr>
              <a:cxnSpLocks/>
            </p:cNvCxnSpPr>
            <p:nvPr>
              <p:custDataLst>
                <p:tags r:id="rId350"/>
              </p:custDataLst>
            </p:nvPr>
          </p:nvCxnSpPr>
          <p:spPr>
            <a:xfrm rot="23930971">
              <a:off x="79720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4" name="PA_ 188">
              <a:extLst>
                <a:ext uri="{FF2B5EF4-FFF2-40B4-BE49-F238E27FC236}">
                  <a16:creationId xmlns:a16="http://schemas.microsoft.com/office/drawing/2014/main" id="{79EFF4D3-E540-4BA8-964F-F6522215532E}"/>
                </a:ext>
              </a:extLst>
            </p:cNvPr>
            <p:cNvCxnSpPr>
              <a:cxnSpLocks/>
            </p:cNvCxnSpPr>
            <p:nvPr>
              <p:custDataLst>
                <p:tags r:id="rId351"/>
              </p:custDataLst>
            </p:nvPr>
          </p:nvCxnSpPr>
          <p:spPr>
            <a:xfrm rot="23978970">
              <a:off x="69527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5" name="PA_ 187">
              <a:extLst>
                <a:ext uri="{FF2B5EF4-FFF2-40B4-BE49-F238E27FC236}">
                  <a16:creationId xmlns:a16="http://schemas.microsoft.com/office/drawing/2014/main" id="{7AF9A2EB-F142-4F27-A8F2-76B7FC3A13C1}"/>
                </a:ext>
              </a:extLst>
            </p:cNvPr>
            <p:cNvCxnSpPr>
              <a:cxnSpLocks/>
            </p:cNvCxnSpPr>
            <p:nvPr>
              <p:custDataLst>
                <p:tags r:id="rId352"/>
              </p:custDataLst>
            </p:nvPr>
          </p:nvCxnSpPr>
          <p:spPr>
            <a:xfrm rot="24026971">
              <a:off x="59335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6" name="PA_ 188">
              <a:extLst>
                <a:ext uri="{FF2B5EF4-FFF2-40B4-BE49-F238E27FC236}">
                  <a16:creationId xmlns:a16="http://schemas.microsoft.com/office/drawing/2014/main" id="{3D63AACC-6D2E-42CF-9E9F-EF02B446C331}"/>
                </a:ext>
              </a:extLst>
            </p:cNvPr>
            <p:cNvCxnSpPr>
              <a:cxnSpLocks/>
            </p:cNvCxnSpPr>
            <p:nvPr>
              <p:custDataLst>
                <p:tags r:id="rId353"/>
              </p:custDataLst>
            </p:nvPr>
          </p:nvCxnSpPr>
          <p:spPr>
            <a:xfrm rot="24074971">
              <a:off x="49142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7" name="PA_ 187">
              <a:extLst>
                <a:ext uri="{FF2B5EF4-FFF2-40B4-BE49-F238E27FC236}">
                  <a16:creationId xmlns:a16="http://schemas.microsoft.com/office/drawing/2014/main" id="{669D837B-BEB3-4D9E-A9F1-864DB91024A9}"/>
                </a:ext>
              </a:extLst>
            </p:cNvPr>
            <p:cNvCxnSpPr>
              <a:cxnSpLocks/>
            </p:cNvCxnSpPr>
            <p:nvPr>
              <p:custDataLst>
                <p:tags r:id="rId354"/>
              </p:custDataLst>
            </p:nvPr>
          </p:nvCxnSpPr>
          <p:spPr>
            <a:xfrm rot="24122972">
              <a:off x="38949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8" name="PA_ 188">
              <a:extLst>
                <a:ext uri="{FF2B5EF4-FFF2-40B4-BE49-F238E27FC236}">
                  <a16:creationId xmlns:a16="http://schemas.microsoft.com/office/drawing/2014/main" id="{E88C5D8E-50B5-462B-BCA6-8A7BC3F3E3E7}"/>
                </a:ext>
              </a:extLst>
            </p:cNvPr>
            <p:cNvCxnSpPr>
              <a:cxnSpLocks/>
            </p:cNvCxnSpPr>
            <p:nvPr>
              <p:custDataLst>
                <p:tags r:id="rId355"/>
              </p:custDataLst>
            </p:nvPr>
          </p:nvCxnSpPr>
          <p:spPr>
            <a:xfrm rot="24170971">
              <a:off x="28756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9" name="PA_ 187">
              <a:extLst>
                <a:ext uri="{FF2B5EF4-FFF2-40B4-BE49-F238E27FC236}">
                  <a16:creationId xmlns:a16="http://schemas.microsoft.com/office/drawing/2014/main" id="{4131F47E-FB1E-4528-80DD-FFEB30BB6A86}"/>
                </a:ext>
              </a:extLst>
            </p:cNvPr>
            <p:cNvCxnSpPr>
              <a:cxnSpLocks/>
            </p:cNvCxnSpPr>
            <p:nvPr>
              <p:custDataLst>
                <p:tags r:id="rId356"/>
              </p:custDataLst>
            </p:nvPr>
          </p:nvCxnSpPr>
          <p:spPr>
            <a:xfrm rot="24218970">
              <a:off x="18563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0" name="PA_ 188">
              <a:extLst>
                <a:ext uri="{FF2B5EF4-FFF2-40B4-BE49-F238E27FC236}">
                  <a16:creationId xmlns:a16="http://schemas.microsoft.com/office/drawing/2014/main" id="{738C98FA-8411-4888-81C4-A11792A9909D}"/>
                </a:ext>
              </a:extLst>
            </p:cNvPr>
            <p:cNvCxnSpPr>
              <a:cxnSpLocks/>
            </p:cNvCxnSpPr>
            <p:nvPr>
              <p:custDataLst>
                <p:tags r:id="rId357"/>
              </p:custDataLst>
            </p:nvPr>
          </p:nvCxnSpPr>
          <p:spPr>
            <a:xfrm rot="24266971">
              <a:off x="837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1" name="PA_ 187">
              <a:extLst>
                <a:ext uri="{FF2B5EF4-FFF2-40B4-BE49-F238E27FC236}">
                  <a16:creationId xmlns:a16="http://schemas.microsoft.com/office/drawing/2014/main" id="{1EE30F8D-53C7-41A1-9CB4-CA492EEFABC8}"/>
                </a:ext>
              </a:extLst>
            </p:cNvPr>
            <p:cNvCxnSpPr>
              <a:cxnSpLocks/>
            </p:cNvCxnSpPr>
            <p:nvPr>
              <p:custDataLst>
                <p:tags r:id="rId358"/>
              </p:custDataLst>
            </p:nvPr>
          </p:nvCxnSpPr>
          <p:spPr>
            <a:xfrm rot="24314971">
              <a:off x="-1822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2" name="PA_ 188">
              <a:extLst>
                <a:ext uri="{FF2B5EF4-FFF2-40B4-BE49-F238E27FC236}">
                  <a16:creationId xmlns:a16="http://schemas.microsoft.com/office/drawing/2014/main" id="{126C5880-8E15-430C-9577-B93361F85AE9}"/>
                </a:ext>
              </a:extLst>
            </p:cNvPr>
            <p:cNvCxnSpPr>
              <a:cxnSpLocks/>
            </p:cNvCxnSpPr>
            <p:nvPr>
              <p:custDataLst>
                <p:tags r:id="rId359"/>
              </p:custDataLst>
            </p:nvPr>
          </p:nvCxnSpPr>
          <p:spPr>
            <a:xfrm rot="24362972">
              <a:off x="-12015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3" name="PA_ 187">
              <a:extLst>
                <a:ext uri="{FF2B5EF4-FFF2-40B4-BE49-F238E27FC236}">
                  <a16:creationId xmlns:a16="http://schemas.microsoft.com/office/drawing/2014/main" id="{6E230122-7D17-4EAE-A21E-4C46064DB278}"/>
                </a:ext>
              </a:extLst>
            </p:cNvPr>
            <p:cNvCxnSpPr>
              <a:cxnSpLocks/>
            </p:cNvCxnSpPr>
            <p:nvPr>
              <p:custDataLst>
                <p:tags r:id="rId360"/>
              </p:custDataLst>
            </p:nvPr>
          </p:nvCxnSpPr>
          <p:spPr>
            <a:xfrm rot="24410971">
              <a:off x="-22207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4" name="PA_ 188">
              <a:extLst>
                <a:ext uri="{FF2B5EF4-FFF2-40B4-BE49-F238E27FC236}">
                  <a16:creationId xmlns:a16="http://schemas.microsoft.com/office/drawing/2014/main" id="{0EFDF97A-76E5-479A-8199-76AED3B52A0A}"/>
                </a:ext>
              </a:extLst>
            </p:cNvPr>
            <p:cNvCxnSpPr>
              <a:cxnSpLocks/>
            </p:cNvCxnSpPr>
            <p:nvPr>
              <p:custDataLst>
                <p:tags r:id="rId361"/>
              </p:custDataLst>
            </p:nvPr>
          </p:nvCxnSpPr>
          <p:spPr>
            <a:xfrm rot="24458970">
              <a:off x="-32400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5" name="PA_ 187">
              <a:extLst>
                <a:ext uri="{FF2B5EF4-FFF2-40B4-BE49-F238E27FC236}">
                  <a16:creationId xmlns:a16="http://schemas.microsoft.com/office/drawing/2014/main" id="{3AEEDB3E-DB27-426E-9884-24D1025A8FFB}"/>
                </a:ext>
              </a:extLst>
            </p:cNvPr>
            <p:cNvCxnSpPr>
              <a:cxnSpLocks/>
            </p:cNvCxnSpPr>
            <p:nvPr>
              <p:custDataLst>
                <p:tags r:id="rId362"/>
              </p:custDataLst>
            </p:nvPr>
          </p:nvCxnSpPr>
          <p:spPr>
            <a:xfrm rot="24506971">
              <a:off x="-42593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6" name="PA_ 188">
              <a:extLst>
                <a:ext uri="{FF2B5EF4-FFF2-40B4-BE49-F238E27FC236}">
                  <a16:creationId xmlns:a16="http://schemas.microsoft.com/office/drawing/2014/main" id="{F47C2C04-8E87-44E3-BA23-D853A83221BB}"/>
                </a:ext>
              </a:extLst>
            </p:cNvPr>
            <p:cNvCxnSpPr>
              <a:cxnSpLocks/>
            </p:cNvCxnSpPr>
            <p:nvPr>
              <p:custDataLst>
                <p:tags r:id="rId363"/>
              </p:custDataLst>
            </p:nvPr>
          </p:nvCxnSpPr>
          <p:spPr>
            <a:xfrm rot="24554971">
              <a:off x="-52786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7" name="PA_ 187">
              <a:extLst>
                <a:ext uri="{FF2B5EF4-FFF2-40B4-BE49-F238E27FC236}">
                  <a16:creationId xmlns:a16="http://schemas.microsoft.com/office/drawing/2014/main" id="{D382E8A2-7B32-4A55-ABCD-6C7259AA6AB8}"/>
                </a:ext>
              </a:extLst>
            </p:cNvPr>
            <p:cNvCxnSpPr>
              <a:cxnSpLocks/>
            </p:cNvCxnSpPr>
            <p:nvPr>
              <p:custDataLst>
                <p:tags r:id="rId364"/>
              </p:custDataLst>
            </p:nvPr>
          </p:nvCxnSpPr>
          <p:spPr>
            <a:xfrm rot="24602972">
              <a:off x="-62979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8" name="PA_ 188">
              <a:extLst>
                <a:ext uri="{FF2B5EF4-FFF2-40B4-BE49-F238E27FC236}">
                  <a16:creationId xmlns:a16="http://schemas.microsoft.com/office/drawing/2014/main" id="{C18A3585-5E88-4DF3-ACDD-9080F35D8E54}"/>
                </a:ext>
              </a:extLst>
            </p:cNvPr>
            <p:cNvCxnSpPr>
              <a:cxnSpLocks/>
            </p:cNvCxnSpPr>
            <p:nvPr>
              <p:custDataLst>
                <p:tags r:id="rId365"/>
              </p:custDataLst>
            </p:nvPr>
          </p:nvCxnSpPr>
          <p:spPr>
            <a:xfrm rot="24650971">
              <a:off x="-73172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9" name="PA_ 187">
              <a:extLst>
                <a:ext uri="{FF2B5EF4-FFF2-40B4-BE49-F238E27FC236}">
                  <a16:creationId xmlns:a16="http://schemas.microsoft.com/office/drawing/2014/main" id="{3C6F6B89-9303-4FB8-9BC4-95113F88B5AE}"/>
                </a:ext>
              </a:extLst>
            </p:cNvPr>
            <p:cNvCxnSpPr>
              <a:cxnSpLocks/>
            </p:cNvCxnSpPr>
            <p:nvPr>
              <p:custDataLst>
                <p:tags r:id="rId366"/>
              </p:custDataLst>
            </p:nvPr>
          </p:nvCxnSpPr>
          <p:spPr>
            <a:xfrm rot="24698970">
              <a:off x="-83365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0" name="PA_ 188">
              <a:extLst>
                <a:ext uri="{FF2B5EF4-FFF2-40B4-BE49-F238E27FC236}">
                  <a16:creationId xmlns:a16="http://schemas.microsoft.com/office/drawing/2014/main" id="{A92353B5-1390-4925-BF61-04BEE3A672CA}"/>
                </a:ext>
              </a:extLst>
            </p:cNvPr>
            <p:cNvCxnSpPr>
              <a:cxnSpLocks/>
            </p:cNvCxnSpPr>
            <p:nvPr>
              <p:custDataLst>
                <p:tags r:id="rId367"/>
              </p:custDataLst>
            </p:nvPr>
          </p:nvCxnSpPr>
          <p:spPr>
            <a:xfrm rot="24746971">
              <a:off x="-93558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1" name="PA_ 187">
              <a:extLst>
                <a:ext uri="{FF2B5EF4-FFF2-40B4-BE49-F238E27FC236}">
                  <a16:creationId xmlns:a16="http://schemas.microsoft.com/office/drawing/2014/main" id="{59D8C024-6EC1-4237-8535-72CA89A4F8B0}"/>
                </a:ext>
              </a:extLst>
            </p:cNvPr>
            <p:cNvCxnSpPr>
              <a:cxnSpLocks/>
            </p:cNvCxnSpPr>
            <p:nvPr>
              <p:custDataLst>
                <p:tags r:id="rId368"/>
              </p:custDataLst>
            </p:nvPr>
          </p:nvCxnSpPr>
          <p:spPr>
            <a:xfrm rot="24794971">
              <a:off x="-103751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2" name="PA_ 188">
              <a:extLst>
                <a:ext uri="{FF2B5EF4-FFF2-40B4-BE49-F238E27FC236}">
                  <a16:creationId xmlns:a16="http://schemas.microsoft.com/office/drawing/2014/main" id="{87142A04-0361-4AA1-9B50-1AFE7420C837}"/>
                </a:ext>
              </a:extLst>
            </p:cNvPr>
            <p:cNvCxnSpPr>
              <a:cxnSpLocks/>
            </p:cNvCxnSpPr>
            <p:nvPr>
              <p:custDataLst>
                <p:tags r:id="rId369"/>
              </p:custDataLst>
            </p:nvPr>
          </p:nvCxnSpPr>
          <p:spPr>
            <a:xfrm rot="24842972">
              <a:off x="-1040526" y="690302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3" name="PA_ 187">
              <a:extLst>
                <a:ext uri="{FF2B5EF4-FFF2-40B4-BE49-F238E27FC236}">
                  <a16:creationId xmlns:a16="http://schemas.microsoft.com/office/drawing/2014/main" id="{292F671A-C500-4648-90B0-041C74B3CE6E}"/>
                </a:ext>
              </a:extLst>
            </p:cNvPr>
            <p:cNvCxnSpPr>
              <a:cxnSpLocks/>
            </p:cNvCxnSpPr>
            <p:nvPr>
              <p:custDataLst>
                <p:tags r:id="rId370"/>
              </p:custDataLst>
            </p:nvPr>
          </p:nvCxnSpPr>
          <p:spPr>
            <a:xfrm rot="24890971">
              <a:off x="-1040526" y="673022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4" name="PA_ 188">
              <a:extLst>
                <a:ext uri="{FF2B5EF4-FFF2-40B4-BE49-F238E27FC236}">
                  <a16:creationId xmlns:a16="http://schemas.microsoft.com/office/drawing/2014/main" id="{0F3837FA-649B-44F9-B6E2-BF94BD4A12DC}"/>
                </a:ext>
              </a:extLst>
            </p:cNvPr>
            <p:cNvCxnSpPr>
              <a:cxnSpLocks/>
            </p:cNvCxnSpPr>
            <p:nvPr>
              <p:custDataLst>
                <p:tags r:id="rId371"/>
              </p:custDataLst>
            </p:nvPr>
          </p:nvCxnSpPr>
          <p:spPr>
            <a:xfrm rot="24938970">
              <a:off x="-1040526" y="669917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5" name="PA_ 187">
              <a:extLst>
                <a:ext uri="{FF2B5EF4-FFF2-40B4-BE49-F238E27FC236}">
                  <a16:creationId xmlns:a16="http://schemas.microsoft.com/office/drawing/2014/main" id="{ECF3C5ED-CE48-4E9A-BBD7-397589A75EC4}"/>
                </a:ext>
              </a:extLst>
            </p:cNvPr>
            <p:cNvCxnSpPr>
              <a:cxnSpLocks/>
            </p:cNvCxnSpPr>
            <p:nvPr>
              <p:custDataLst>
                <p:tags r:id="rId372"/>
              </p:custDataLst>
            </p:nvPr>
          </p:nvCxnSpPr>
          <p:spPr>
            <a:xfrm rot="24986971">
              <a:off x="-1040526" y="652636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6" name="PA_ 188">
              <a:extLst>
                <a:ext uri="{FF2B5EF4-FFF2-40B4-BE49-F238E27FC236}">
                  <a16:creationId xmlns:a16="http://schemas.microsoft.com/office/drawing/2014/main" id="{9FE13A0B-287D-4CFF-B729-D00C82F66081}"/>
                </a:ext>
              </a:extLst>
            </p:cNvPr>
            <p:cNvCxnSpPr>
              <a:cxnSpLocks/>
            </p:cNvCxnSpPr>
            <p:nvPr>
              <p:custDataLst>
                <p:tags r:id="rId373"/>
              </p:custDataLst>
            </p:nvPr>
          </p:nvCxnSpPr>
          <p:spPr>
            <a:xfrm rot="25034971">
              <a:off x="-1040526" y="649531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7" name="PA_ 187">
              <a:extLst>
                <a:ext uri="{FF2B5EF4-FFF2-40B4-BE49-F238E27FC236}">
                  <a16:creationId xmlns:a16="http://schemas.microsoft.com/office/drawing/2014/main" id="{0E93ED22-D254-486A-BDAE-D75EC86F09C5}"/>
                </a:ext>
              </a:extLst>
            </p:cNvPr>
            <p:cNvCxnSpPr>
              <a:cxnSpLocks/>
            </p:cNvCxnSpPr>
            <p:nvPr>
              <p:custDataLst>
                <p:tags r:id="rId374"/>
              </p:custDataLst>
            </p:nvPr>
          </p:nvCxnSpPr>
          <p:spPr>
            <a:xfrm rot="25082972">
              <a:off x="-1040526" y="632250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8" name="PA_ 188">
              <a:extLst>
                <a:ext uri="{FF2B5EF4-FFF2-40B4-BE49-F238E27FC236}">
                  <a16:creationId xmlns:a16="http://schemas.microsoft.com/office/drawing/2014/main" id="{624EEBAF-077F-42D9-94AB-38BCF2D30AD4}"/>
                </a:ext>
              </a:extLst>
            </p:cNvPr>
            <p:cNvCxnSpPr>
              <a:cxnSpLocks/>
            </p:cNvCxnSpPr>
            <p:nvPr>
              <p:custDataLst>
                <p:tags r:id="rId375"/>
              </p:custDataLst>
            </p:nvPr>
          </p:nvCxnSpPr>
          <p:spPr>
            <a:xfrm rot="25130971">
              <a:off x="-1040526" y="629145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9" name="PA_ 187">
              <a:extLst>
                <a:ext uri="{FF2B5EF4-FFF2-40B4-BE49-F238E27FC236}">
                  <a16:creationId xmlns:a16="http://schemas.microsoft.com/office/drawing/2014/main" id="{5C5B4377-4114-4577-9D48-CBB8E44F0EFA}"/>
                </a:ext>
              </a:extLst>
            </p:cNvPr>
            <p:cNvCxnSpPr>
              <a:cxnSpLocks/>
            </p:cNvCxnSpPr>
            <p:nvPr>
              <p:custDataLst>
                <p:tags r:id="rId376"/>
              </p:custDataLst>
            </p:nvPr>
          </p:nvCxnSpPr>
          <p:spPr>
            <a:xfrm rot="25178970">
              <a:off x="-1040526" y="611864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0" name="PA_ 188">
              <a:extLst>
                <a:ext uri="{FF2B5EF4-FFF2-40B4-BE49-F238E27FC236}">
                  <a16:creationId xmlns:a16="http://schemas.microsoft.com/office/drawing/2014/main" id="{B7227F19-BEE9-4C03-A5E2-FA93FC80EAFB}"/>
                </a:ext>
              </a:extLst>
            </p:cNvPr>
            <p:cNvCxnSpPr>
              <a:cxnSpLocks/>
            </p:cNvCxnSpPr>
            <p:nvPr>
              <p:custDataLst>
                <p:tags r:id="rId377"/>
              </p:custDataLst>
            </p:nvPr>
          </p:nvCxnSpPr>
          <p:spPr>
            <a:xfrm rot="25226971">
              <a:off x="-1040526" y="608759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1" name="PA_ 187">
              <a:extLst>
                <a:ext uri="{FF2B5EF4-FFF2-40B4-BE49-F238E27FC236}">
                  <a16:creationId xmlns:a16="http://schemas.microsoft.com/office/drawing/2014/main" id="{E5375054-4EE8-44C6-B541-70DAAF37134A}"/>
                </a:ext>
              </a:extLst>
            </p:cNvPr>
            <p:cNvCxnSpPr>
              <a:cxnSpLocks/>
            </p:cNvCxnSpPr>
            <p:nvPr>
              <p:custDataLst>
                <p:tags r:id="rId378"/>
              </p:custDataLst>
            </p:nvPr>
          </p:nvCxnSpPr>
          <p:spPr>
            <a:xfrm rot="25274971">
              <a:off x="-1040526" y="591479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2" name="PA_ 188">
              <a:extLst>
                <a:ext uri="{FF2B5EF4-FFF2-40B4-BE49-F238E27FC236}">
                  <a16:creationId xmlns:a16="http://schemas.microsoft.com/office/drawing/2014/main" id="{282F9A64-3058-47E4-8F0F-A20345CFB103}"/>
                </a:ext>
              </a:extLst>
            </p:cNvPr>
            <p:cNvCxnSpPr>
              <a:cxnSpLocks/>
            </p:cNvCxnSpPr>
            <p:nvPr>
              <p:custDataLst>
                <p:tags r:id="rId379"/>
              </p:custDataLst>
            </p:nvPr>
          </p:nvCxnSpPr>
          <p:spPr>
            <a:xfrm rot="25322972">
              <a:off x="-1040526" y="588374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3" name="PA_ 187">
              <a:extLst>
                <a:ext uri="{FF2B5EF4-FFF2-40B4-BE49-F238E27FC236}">
                  <a16:creationId xmlns:a16="http://schemas.microsoft.com/office/drawing/2014/main" id="{C3AA7A03-B608-4BDD-A4C4-0E6E43DFCF70}"/>
                </a:ext>
              </a:extLst>
            </p:cNvPr>
            <p:cNvCxnSpPr>
              <a:cxnSpLocks/>
            </p:cNvCxnSpPr>
            <p:nvPr>
              <p:custDataLst>
                <p:tags r:id="rId380"/>
              </p:custDataLst>
            </p:nvPr>
          </p:nvCxnSpPr>
          <p:spPr>
            <a:xfrm rot="25370971">
              <a:off x="-1040526" y="571093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4" name="PA_ 188">
              <a:extLst>
                <a:ext uri="{FF2B5EF4-FFF2-40B4-BE49-F238E27FC236}">
                  <a16:creationId xmlns:a16="http://schemas.microsoft.com/office/drawing/2014/main" id="{4DDAF3A1-1432-4781-9FCA-C81B6805FC9E}"/>
                </a:ext>
              </a:extLst>
            </p:cNvPr>
            <p:cNvCxnSpPr>
              <a:cxnSpLocks/>
            </p:cNvCxnSpPr>
            <p:nvPr>
              <p:custDataLst>
                <p:tags r:id="rId381"/>
              </p:custDataLst>
            </p:nvPr>
          </p:nvCxnSpPr>
          <p:spPr>
            <a:xfrm rot="25418970">
              <a:off x="-1040526" y="567988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5" name="PA_ 187">
              <a:extLst>
                <a:ext uri="{FF2B5EF4-FFF2-40B4-BE49-F238E27FC236}">
                  <a16:creationId xmlns:a16="http://schemas.microsoft.com/office/drawing/2014/main" id="{0EB43039-EB56-423B-B7DD-54A1FFE71964}"/>
                </a:ext>
              </a:extLst>
            </p:cNvPr>
            <p:cNvCxnSpPr>
              <a:cxnSpLocks/>
            </p:cNvCxnSpPr>
            <p:nvPr>
              <p:custDataLst>
                <p:tags r:id="rId382"/>
              </p:custDataLst>
            </p:nvPr>
          </p:nvCxnSpPr>
          <p:spPr>
            <a:xfrm rot="25466971">
              <a:off x="-1040526" y="550707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6" name="PA_ 188">
              <a:extLst>
                <a:ext uri="{FF2B5EF4-FFF2-40B4-BE49-F238E27FC236}">
                  <a16:creationId xmlns:a16="http://schemas.microsoft.com/office/drawing/2014/main" id="{2E611D45-BB95-435F-9D94-0DED5B2BE065}"/>
                </a:ext>
              </a:extLst>
            </p:cNvPr>
            <p:cNvCxnSpPr>
              <a:cxnSpLocks/>
            </p:cNvCxnSpPr>
            <p:nvPr>
              <p:custDataLst>
                <p:tags r:id="rId383"/>
              </p:custDataLst>
            </p:nvPr>
          </p:nvCxnSpPr>
          <p:spPr>
            <a:xfrm rot="25514971">
              <a:off x="-1040526" y="547602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7" name="PA_ 187">
              <a:extLst>
                <a:ext uri="{FF2B5EF4-FFF2-40B4-BE49-F238E27FC236}">
                  <a16:creationId xmlns:a16="http://schemas.microsoft.com/office/drawing/2014/main" id="{267334F9-8437-43A8-9B58-3722D5EA8290}"/>
                </a:ext>
              </a:extLst>
            </p:cNvPr>
            <p:cNvCxnSpPr>
              <a:cxnSpLocks/>
            </p:cNvCxnSpPr>
            <p:nvPr>
              <p:custDataLst>
                <p:tags r:id="rId384"/>
              </p:custDataLst>
            </p:nvPr>
          </p:nvCxnSpPr>
          <p:spPr>
            <a:xfrm rot="25562972">
              <a:off x="-1040526" y="530321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8" name="PA_ 188">
              <a:extLst>
                <a:ext uri="{FF2B5EF4-FFF2-40B4-BE49-F238E27FC236}">
                  <a16:creationId xmlns:a16="http://schemas.microsoft.com/office/drawing/2014/main" id="{FFAB027F-3FD1-4078-9A90-7C68EA2DC83E}"/>
                </a:ext>
              </a:extLst>
            </p:cNvPr>
            <p:cNvCxnSpPr>
              <a:cxnSpLocks/>
            </p:cNvCxnSpPr>
            <p:nvPr>
              <p:custDataLst>
                <p:tags r:id="rId385"/>
              </p:custDataLst>
            </p:nvPr>
          </p:nvCxnSpPr>
          <p:spPr>
            <a:xfrm rot="25610971">
              <a:off x="-1040526" y="527216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9" name="PA_ 187">
              <a:extLst>
                <a:ext uri="{FF2B5EF4-FFF2-40B4-BE49-F238E27FC236}">
                  <a16:creationId xmlns:a16="http://schemas.microsoft.com/office/drawing/2014/main" id="{6C6D672C-A2D8-461D-B34B-C02E2E6DC64D}"/>
                </a:ext>
              </a:extLst>
            </p:cNvPr>
            <p:cNvCxnSpPr>
              <a:cxnSpLocks/>
            </p:cNvCxnSpPr>
            <p:nvPr>
              <p:custDataLst>
                <p:tags r:id="rId386"/>
              </p:custDataLst>
            </p:nvPr>
          </p:nvCxnSpPr>
          <p:spPr>
            <a:xfrm rot="25658970">
              <a:off x="-1040526" y="509935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0" name="PA_ 188">
              <a:extLst>
                <a:ext uri="{FF2B5EF4-FFF2-40B4-BE49-F238E27FC236}">
                  <a16:creationId xmlns:a16="http://schemas.microsoft.com/office/drawing/2014/main" id="{B33C6906-04EB-4736-B359-2B1F515CA5F2}"/>
                </a:ext>
              </a:extLst>
            </p:cNvPr>
            <p:cNvCxnSpPr>
              <a:cxnSpLocks/>
            </p:cNvCxnSpPr>
            <p:nvPr>
              <p:custDataLst>
                <p:tags r:id="rId387"/>
              </p:custDataLst>
            </p:nvPr>
          </p:nvCxnSpPr>
          <p:spPr>
            <a:xfrm rot="25706971">
              <a:off x="-1040526" y="506830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1" name="PA_ 187">
              <a:extLst>
                <a:ext uri="{FF2B5EF4-FFF2-40B4-BE49-F238E27FC236}">
                  <a16:creationId xmlns:a16="http://schemas.microsoft.com/office/drawing/2014/main" id="{642F26D0-B9EE-4907-9B7F-68690AB353F3}"/>
                </a:ext>
              </a:extLst>
            </p:cNvPr>
            <p:cNvCxnSpPr>
              <a:cxnSpLocks/>
            </p:cNvCxnSpPr>
            <p:nvPr>
              <p:custDataLst>
                <p:tags r:id="rId388"/>
              </p:custDataLst>
            </p:nvPr>
          </p:nvCxnSpPr>
          <p:spPr>
            <a:xfrm rot="25754971">
              <a:off x="-1040526" y="489550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2" name="PA_ 188">
              <a:extLst>
                <a:ext uri="{FF2B5EF4-FFF2-40B4-BE49-F238E27FC236}">
                  <a16:creationId xmlns:a16="http://schemas.microsoft.com/office/drawing/2014/main" id="{6A1A7D3B-22BD-4372-9494-A24B55F7C80E}"/>
                </a:ext>
              </a:extLst>
            </p:cNvPr>
            <p:cNvCxnSpPr>
              <a:cxnSpLocks/>
            </p:cNvCxnSpPr>
            <p:nvPr>
              <p:custDataLst>
                <p:tags r:id="rId389"/>
              </p:custDataLst>
            </p:nvPr>
          </p:nvCxnSpPr>
          <p:spPr>
            <a:xfrm rot="25802972">
              <a:off x="-1040526" y="486445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3" name="PA_ 187">
              <a:extLst>
                <a:ext uri="{FF2B5EF4-FFF2-40B4-BE49-F238E27FC236}">
                  <a16:creationId xmlns:a16="http://schemas.microsoft.com/office/drawing/2014/main" id="{595EED9B-8773-48E3-A47A-C296D8CD3203}"/>
                </a:ext>
              </a:extLst>
            </p:cNvPr>
            <p:cNvCxnSpPr>
              <a:cxnSpLocks/>
            </p:cNvCxnSpPr>
            <p:nvPr>
              <p:custDataLst>
                <p:tags r:id="rId390"/>
              </p:custDataLst>
            </p:nvPr>
          </p:nvCxnSpPr>
          <p:spPr>
            <a:xfrm rot="25850971">
              <a:off x="-1040526" y="469164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4" name="PA_ 188">
              <a:extLst>
                <a:ext uri="{FF2B5EF4-FFF2-40B4-BE49-F238E27FC236}">
                  <a16:creationId xmlns:a16="http://schemas.microsoft.com/office/drawing/2014/main" id="{049BDE55-B750-4EA5-9E9C-36B460BCF63A}"/>
                </a:ext>
              </a:extLst>
            </p:cNvPr>
            <p:cNvCxnSpPr>
              <a:cxnSpLocks/>
            </p:cNvCxnSpPr>
            <p:nvPr>
              <p:custDataLst>
                <p:tags r:id="rId391"/>
              </p:custDataLst>
            </p:nvPr>
          </p:nvCxnSpPr>
          <p:spPr>
            <a:xfrm rot="25898970">
              <a:off x="-1040526" y="466059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5" name="PA_ 187">
              <a:extLst>
                <a:ext uri="{FF2B5EF4-FFF2-40B4-BE49-F238E27FC236}">
                  <a16:creationId xmlns:a16="http://schemas.microsoft.com/office/drawing/2014/main" id="{72D15AEE-7CD0-488E-936F-335C2FF65D39}"/>
                </a:ext>
              </a:extLst>
            </p:cNvPr>
            <p:cNvCxnSpPr>
              <a:cxnSpLocks/>
            </p:cNvCxnSpPr>
            <p:nvPr>
              <p:custDataLst>
                <p:tags r:id="rId392"/>
              </p:custDataLst>
            </p:nvPr>
          </p:nvCxnSpPr>
          <p:spPr>
            <a:xfrm rot="25946971">
              <a:off x="-1040526" y="448778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6" name="PA_ 188">
              <a:extLst>
                <a:ext uri="{FF2B5EF4-FFF2-40B4-BE49-F238E27FC236}">
                  <a16:creationId xmlns:a16="http://schemas.microsoft.com/office/drawing/2014/main" id="{1D1F25B5-F0BF-4E8B-8CA0-FA4A87EF03E4}"/>
                </a:ext>
              </a:extLst>
            </p:cNvPr>
            <p:cNvCxnSpPr>
              <a:cxnSpLocks/>
            </p:cNvCxnSpPr>
            <p:nvPr>
              <p:custDataLst>
                <p:tags r:id="rId393"/>
              </p:custDataLst>
            </p:nvPr>
          </p:nvCxnSpPr>
          <p:spPr>
            <a:xfrm rot="25994971">
              <a:off x="-1040526" y="445673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7" name="PA_ 187">
              <a:extLst>
                <a:ext uri="{FF2B5EF4-FFF2-40B4-BE49-F238E27FC236}">
                  <a16:creationId xmlns:a16="http://schemas.microsoft.com/office/drawing/2014/main" id="{2069B9BA-D874-43F3-B5DA-EC2654EB40D7}"/>
                </a:ext>
              </a:extLst>
            </p:cNvPr>
            <p:cNvCxnSpPr>
              <a:cxnSpLocks/>
            </p:cNvCxnSpPr>
            <p:nvPr>
              <p:custDataLst>
                <p:tags r:id="rId394"/>
              </p:custDataLst>
            </p:nvPr>
          </p:nvCxnSpPr>
          <p:spPr>
            <a:xfrm rot="26042972">
              <a:off x="-1040526" y="428392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8" name="PA_ 188">
              <a:extLst>
                <a:ext uri="{FF2B5EF4-FFF2-40B4-BE49-F238E27FC236}">
                  <a16:creationId xmlns:a16="http://schemas.microsoft.com/office/drawing/2014/main" id="{61A5A117-C8F0-4CF3-884B-6756BC792499}"/>
                </a:ext>
              </a:extLst>
            </p:cNvPr>
            <p:cNvCxnSpPr>
              <a:cxnSpLocks/>
            </p:cNvCxnSpPr>
            <p:nvPr>
              <p:custDataLst>
                <p:tags r:id="rId395"/>
              </p:custDataLst>
            </p:nvPr>
          </p:nvCxnSpPr>
          <p:spPr>
            <a:xfrm rot="26090971">
              <a:off x="-1040526" y="425288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9" name="PA_ 187">
              <a:extLst>
                <a:ext uri="{FF2B5EF4-FFF2-40B4-BE49-F238E27FC236}">
                  <a16:creationId xmlns:a16="http://schemas.microsoft.com/office/drawing/2014/main" id="{87D6F407-E5A4-475B-AE3D-5BCA64FF7F3B}"/>
                </a:ext>
              </a:extLst>
            </p:cNvPr>
            <p:cNvCxnSpPr>
              <a:cxnSpLocks/>
            </p:cNvCxnSpPr>
            <p:nvPr>
              <p:custDataLst>
                <p:tags r:id="rId396"/>
              </p:custDataLst>
            </p:nvPr>
          </p:nvCxnSpPr>
          <p:spPr>
            <a:xfrm rot="26138970">
              <a:off x="-1040526" y="408007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0" name="PA_ 188">
              <a:extLst>
                <a:ext uri="{FF2B5EF4-FFF2-40B4-BE49-F238E27FC236}">
                  <a16:creationId xmlns:a16="http://schemas.microsoft.com/office/drawing/2014/main" id="{49CA4EAA-EDD5-4C80-95DB-AEC178B828E3}"/>
                </a:ext>
              </a:extLst>
            </p:cNvPr>
            <p:cNvCxnSpPr>
              <a:cxnSpLocks/>
            </p:cNvCxnSpPr>
            <p:nvPr>
              <p:custDataLst>
                <p:tags r:id="rId397"/>
              </p:custDataLst>
            </p:nvPr>
          </p:nvCxnSpPr>
          <p:spPr>
            <a:xfrm rot="26186971">
              <a:off x="-1040526" y="404902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1" name="PA_ 187">
              <a:extLst>
                <a:ext uri="{FF2B5EF4-FFF2-40B4-BE49-F238E27FC236}">
                  <a16:creationId xmlns:a16="http://schemas.microsoft.com/office/drawing/2014/main" id="{EB758864-B461-4178-A67E-FD55C510CEBD}"/>
                </a:ext>
              </a:extLst>
            </p:cNvPr>
            <p:cNvCxnSpPr>
              <a:cxnSpLocks/>
            </p:cNvCxnSpPr>
            <p:nvPr>
              <p:custDataLst>
                <p:tags r:id="rId398"/>
              </p:custDataLst>
            </p:nvPr>
          </p:nvCxnSpPr>
          <p:spPr>
            <a:xfrm rot="26234971">
              <a:off x="-1040526" y="387621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2" name="PA_ 188">
              <a:extLst>
                <a:ext uri="{FF2B5EF4-FFF2-40B4-BE49-F238E27FC236}">
                  <a16:creationId xmlns:a16="http://schemas.microsoft.com/office/drawing/2014/main" id="{32C9E7FA-E286-41D0-8D90-B7CAC2703D40}"/>
                </a:ext>
              </a:extLst>
            </p:cNvPr>
            <p:cNvCxnSpPr>
              <a:cxnSpLocks/>
            </p:cNvCxnSpPr>
            <p:nvPr>
              <p:custDataLst>
                <p:tags r:id="rId399"/>
              </p:custDataLst>
            </p:nvPr>
          </p:nvCxnSpPr>
          <p:spPr>
            <a:xfrm rot="26282972">
              <a:off x="-1040526" y="384516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3" name="PA_ 187">
              <a:extLst>
                <a:ext uri="{FF2B5EF4-FFF2-40B4-BE49-F238E27FC236}">
                  <a16:creationId xmlns:a16="http://schemas.microsoft.com/office/drawing/2014/main" id="{BD1CD198-DA4B-4BE5-A3F9-CBD608304F92}"/>
                </a:ext>
              </a:extLst>
            </p:cNvPr>
            <p:cNvCxnSpPr>
              <a:cxnSpLocks/>
            </p:cNvCxnSpPr>
            <p:nvPr>
              <p:custDataLst>
                <p:tags r:id="rId400"/>
              </p:custDataLst>
            </p:nvPr>
          </p:nvCxnSpPr>
          <p:spPr>
            <a:xfrm rot="26330971">
              <a:off x="-1040526" y="367235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4" name="PA_ 188">
              <a:extLst>
                <a:ext uri="{FF2B5EF4-FFF2-40B4-BE49-F238E27FC236}">
                  <a16:creationId xmlns:a16="http://schemas.microsoft.com/office/drawing/2014/main" id="{F0647F05-7319-40A3-B62F-A1EF69EF301C}"/>
                </a:ext>
              </a:extLst>
            </p:cNvPr>
            <p:cNvCxnSpPr>
              <a:cxnSpLocks/>
            </p:cNvCxnSpPr>
            <p:nvPr>
              <p:custDataLst>
                <p:tags r:id="rId401"/>
              </p:custDataLst>
            </p:nvPr>
          </p:nvCxnSpPr>
          <p:spPr>
            <a:xfrm rot="26378970">
              <a:off x="-1040526" y="364130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5" name="PA_ 187">
              <a:extLst>
                <a:ext uri="{FF2B5EF4-FFF2-40B4-BE49-F238E27FC236}">
                  <a16:creationId xmlns:a16="http://schemas.microsoft.com/office/drawing/2014/main" id="{938993B2-288C-4395-AA12-FBF70E9D8F64}"/>
                </a:ext>
              </a:extLst>
            </p:cNvPr>
            <p:cNvCxnSpPr>
              <a:cxnSpLocks/>
            </p:cNvCxnSpPr>
            <p:nvPr>
              <p:custDataLst>
                <p:tags r:id="rId402"/>
              </p:custDataLst>
            </p:nvPr>
          </p:nvCxnSpPr>
          <p:spPr>
            <a:xfrm rot="26426971">
              <a:off x="-1040526" y="346849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6" name="PA_ 188">
              <a:extLst>
                <a:ext uri="{FF2B5EF4-FFF2-40B4-BE49-F238E27FC236}">
                  <a16:creationId xmlns:a16="http://schemas.microsoft.com/office/drawing/2014/main" id="{6F41FD91-E1C3-4929-B155-BDD28F17836C}"/>
                </a:ext>
              </a:extLst>
            </p:cNvPr>
            <p:cNvCxnSpPr>
              <a:cxnSpLocks/>
            </p:cNvCxnSpPr>
            <p:nvPr>
              <p:custDataLst>
                <p:tags r:id="rId403"/>
              </p:custDataLst>
            </p:nvPr>
          </p:nvCxnSpPr>
          <p:spPr>
            <a:xfrm rot="26474971">
              <a:off x="-1040526" y="343744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7" name="PA_ 187">
              <a:extLst>
                <a:ext uri="{FF2B5EF4-FFF2-40B4-BE49-F238E27FC236}">
                  <a16:creationId xmlns:a16="http://schemas.microsoft.com/office/drawing/2014/main" id="{27019E36-3676-4CED-ADC1-0AF847147F46}"/>
                </a:ext>
              </a:extLst>
            </p:cNvPr>
            <p:cNvCxnSpPr>
              <a:cxnSpLocks/>
            </p:cNvCxnSpPr>
            <p:nvPr>
              <p:custDataLst>
                <p:tags r:id="rId404"/>
              </p:custDataLst>
            </p:nvPr>
          </p:nvCxnSpPr>
          <p:spPr>
            <a:xfrm rot="26522972">
              <a:off x="-1040526" y="326463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8" name="PA_ 188">
              <a:extLst>
                <a:ext uri="{FF2B5EF4-FFF2-40B4-BE49-F238E27FC236}">
                  <a16:creationId xmlns:a16="http://schemas.microsoft.com/office/drawing/2014/main" id="{C60E95D4-BA4E-4DD3-BF6F-FE3F8E470EF9}"/>
                </a:ext>
              </a:extLst>
            </p:cNvPr>
            <p:cNvCxnSpPr>
              <a:cxnSpLocks/>
            </p:cNvCxnSpPr>
            <p:nvPr>
              <p:custDataLst>
                <p:tags r:id="rId405"/>
              </p:custDataLst>
            </p:nvPr>
          </p:nvCxnSpPr>
          <p:spPr>
            <a:xfrm rot="26570971">
              <a:off x="-1040526" y="32335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9" name="PA_ 187">
              <a:extLst>
                <a:ext uri="{FF2B5EF4-FFF2-40B4-BE49-F238E27FC236}">
                  <a16:creationId xmlns:a16="http://schemas.microsoft.com/office/drawing/2014/main" id="{BEF346FA-248C-4471-957B-09F9182C8BFF}"/>
                </a:ext>
              </a:extLst>
            </p:cNvPr>
            <p:cNvCxnSpPr>
              <a:cxnSpLocks/>
            </p:cNvCxnSpPr>
            <p:nvPr>
              <p:custDataLst>
                <p:tags r:id="rId406"/>
              </p:custDataLst>
            </p:nvPr>
          </p:nvCxnSpPr>
          <p:spPr>
            <a:xfrm rot="26618970">
              <a:off x="-1040526" y="306078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0" name="PA_ 188">
              <a:extLst>
                <a:ext uri="{FF2B5EF4-FFF2-40B4-BE49-F238E27FC236}">
                  <a16:creationId xmlns:a16="http://schemas.microsoft.com/office/drawing/2014/main" id="{43C63BD8-ABD2-45EF-A2C4-B503D2A8FC2C}"/>
                </a:ext>
              </a:extLst>
            </p:cNvPr>
            <p:cNvCxnSpPr>
              <a:cxnSpLocks/>
            </p:cNvCxnSpPr>
            <p:nvPr>
              <p:custDataLst>
                <p:tags r:id="rId407"/>
              </p:custDataLst>
            </p:nvPr>
          </p:nvCxnSpPr>
          <p:spPr>
            <a:xfrm rot="26666971">
              <a:off x="-1040526" y="302973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1" name="PA_ 187">
              <a:extLst>
                <a:ext uri="{FF2B5EF4-FFF2-40B4-BE49-F238E27FC236}">
                  <a16:creationId xmlns:a16="http://schemas.microsoft.com/office/drawing/2014/main" id="{C85EDE52-0CEC-4B4B-859C-441EF2865771}"/>
                </a:ext>
              </a:extLst>
            </p:cNvPr>
            <p:cNvCxnSpPr>
              <a:cxnSpLocks/>
            </p:cNvCxnSpPr>
            <p:nvPr>
              <p:custDataLst>
                <p:tags r:id="rId408"/>
              </p:custDataLst>
            </p:nvPr>
          </p:nvCxnSpPr>
          <p:spPr>
            <a:xfrm rot="26714971">
              <a:off x="-1040526" y="285692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2" name="PA_ 188">
              <a:extLst>
                <a:ext uri="{FF2B5EF4-FFF2-40B4-BE49-F238E27FC236}">
                  <a16:creationId xmlns:a16="http://schemas.microsoft.com/office/drawing/2014/main" id="{914662F7-E9E2-4CB1-8F43-5449C8A8BF7A}"/>
                </a:ext>
              </a:extLst>
            </p:cNvPr>
            <p:cNvCxnSpPr>
              <a:cxnSpLocks/>
            </p:cNvCxnSpPr>
            <p:nvPr>
              <p:custDataLst>
                <p:tags r:id="rId409"/>
              </p:custDataLst>
            </p:nvPr>
          </p:nvCxnSpPr>
          <p:spPr>
            <a:xfrm rot="26762972">
              <a:off x="-1040526" y="282587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3" name="PA_ 187">
              <a:extLst>
                <a:ext uri="{FF2B5EF4-FFF2-40B4-BE49-F238E27FC236}">
                  <a16:creationId xmlns:a16="http://schemas.microsoft.com/office/drawing/2014/main" id="{14B552A9-3C71-4252-AC12-CFB41C8F3053}"/>
                </a:ext>
              </a:extLst>
            </p:cNvPr>
            <p:cNvCxnSpPr>
              <a:cxnSpLocks/>
            </p:cNvCxnSpPr>
            <p:nvPr>
              <p:custDataLst>
                <p:tags r:id="rId410"/>
              </p:custDataLst>
            </p:nvPr>
          </p:nvCxnSpPr>
          <p:spPr>
            <a:xfrm rot="26810971">
              <a:off x="-1040526" y="265306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4" name="PA_ 188">
              <a:extLst>
                <a:ext uri="{FF2B5EF4-FFF2-40B4-BE49-F238E27FC236}">
                  <a16:creationId xmlns:a16="http://schemas.microsoft.com/office/drawing/2014/main" id="{A217FBE5-C710-47FA-8115-7BE57778A0E9}"/>
                </a:ext>
              </a:extLst>
            </p:cNvPr>
            <p:cNvCxnSpPr>
              <a:cxnSpLocks/>
            </p:cNvCxnSpPr>
            <p:nvPr>
              <p:custDataLst>
                <p:tags r:id="rId411"/>
              </p:custDataLst>
            </p:nvPr>
          </p:nvCxnSpPr>
          <p:spPr>
            <a:xfrm rot="26858970">
              <a:off x="-1040526" y="262201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5" name="PA_ 187">
              <a:extLst>
                <a:ext uri="{FF2B5EF4-FFF2-40B4-BE49-F238E27FC236}">
                  <a16:creationId xmlns:a16="http://schemas.microsoft.com/office/drawing/2014/main" id="{949D1C0F-67ED-44A9-973C-E3005AC6D1C7}"/>
                </a:ext>
              </a:extLst>
            </p:cNvPr>
            <p:cNvCxnSpPr>
              <a:cxnSpLocks/>
            </p:cNvCxnSpPr>
            <p:nvPr>
              <p:custDataLst>
                <p:tags r:id="rId412"/>
              </p:custDataLst>
            </p:nvPr>
          </p:nvCxnSpPr>
          <p:spPr>
            <a:xfrm rot="26906971">
              <a:off x="-1040526" y="244921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6" name="PA_ 188">
              <a:extLst>
                <a:ext uri="{FF2B5EF4-FFF2-40B4-BE49-F238E27FC236}">
                  <a16:creationId xmlns:a16="http://schemas.microsoft.com/office/drawing/2014/main" id="{65600A60-4BD7-45D3-973B-5B18F89CDDF2}"/>
                </a:ext>
              </a:extLst>
            </p:cNvPr>
            <p:cNvCxnSpPr>
              <a:cxnSpLocks/>
            </p:cNvCxnSpPr>
            <p:nvPr>
              <p:custDataLst>
                <p:tags r:id="rId413"/>
              </p:custDataLst>
            </p:nvPr>
          </p:nvCxnSpPr>
          <p:spPr>
            <a:xfrm rot="26954971">
              <a:off x="-1040526" y="241816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7" name="PA_ 187">
              <a:extLst>
                <a:ext uri="{FF2B5EF4-FFF2-40B4-BE49-F238E27FC236}">
                  <a16:creationId xmlns:a16="http://schemas.microsoft.com/office/drawing/2014/main" id="{DD8FC25E-FE65-4803-AD80-7CC6CDE6573D}"/>
                </a:ext>
              </a:extLst>
            </p:cNvPr>
            <p:cNvCxnSpPr>
              <a:cxnSpLocks/>
            </p:cNvCxnSpPr>
            <p:nvPr>
              <p:custDataLst>
                <p:tags r:id="rId414"/>
              </p:custDataLst>
            </p:nvPr>
          </p:nvCxnSpPr>
          <p:spPr>
            <a:xfrm rot="27002972">
              <a:off x="-1040526" y="224535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8" name="PA_ 188">
              <a:extLst>
                <a:ext uri="{FF2B5EF4-FFF2-40B4-BE49-F238E27FC236}">
                  <a16:creationId xmlns:a16="http://schemas.microsoft.com/office/drawing/2014/main" id="{8DC881BB-82F9-4044-9E82-9B00E0AA3975}"/>
                </a:ext>
              </a:extLst>
            </p:cNvPr>
            <p:cNvCxnSpPr>
              <a:cxnSpLocks/>
            </p:cNvCxnSpPr>
            <p:nvPr>
              <p:custDataLst>
                <p:tags r:id="rId415"/>
              </p:custDataLst>
            </p:nvPr>
          </p:nvCxnSpPr>
          <p:spPr>
            <a:xfrm rot="27050971">
              <a:off x="-1040526" y="221430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9" name="PA_ 187">
              <a:extLst>
                <a:ext uri="{FF2B5EF4-FFF2-40B4-BE49-F238E27FC236}">
                  <a16:creationId xmlns:a16="http://schemas.microsoft.com/office/drawing/2014/main" id="{5B7A645A-3962-49D1-AB12-4720A55EE2C5}"/>
                </a:ext>
              </a:extLst>
            </p:cNvPr>
            <p:cNvCxnSpPr>
              <a:cxnSpLocks/>
            </p:cNvCxnSpPr>
            <p:nvPr>
              <p:custDataLst>
                <p:tags r:id="rId416"/>
              </p:custDataLst>
            </p:nvPr>
          </p:nvCxnSpPr>
          <p:spPr>
            <a:xfrm rot="27098970">
              <a:off x="-1040526" y="204149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0" name="PA_ 188">
              <a:extLst>
                <a:ext uri="{FF2B5EF4-FFF2-40B4-BE49-F238E27FC236}">
                  <a16:creationId xmlns:a16="http://schemas.microsoft.com/office/drawing/2014/main" id="{1DB1DAF9-C8EF-4E00-A42C-C3582191225B}"/>
                </a:ext>
              </a:extLst>
            </p:cNvPr>
            <p:cNvCxnSpPr>
              <a:cxnSpLocks/>
            </p:cNvCxnSpPr>
            <p:nvPr>
              <p:custDataLst>
                <p:tags r:id="rId417"/>
              </p:custDataLst>
            </p:nvPr>
          </p:nvCxnSpPr>
          <p:spPr>
            <a:xfrm rot="27146971">
              <a:off x="-1040526" y="201044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1" name="PA_ 187">
              <a:extLst>
                <a:ext uri="{FF2B5EF4-FFF2-40B4-BE49-F238E27FC236}">
                  <a16:creationId xmlns:a16="http://schemas.microsoft.com/office/drawing/2014/main" id="{692A6581-EDDF-45AB-90DF-7A2E4FF60387}"/>
                </a:ext>
              </a:extLst>
            </p:cNvPr>
            <p:cNvCxnSpPr>
              <a:cxnSpLocks/>
            </p:cNvCxnSpPr>
            <p:nvPr>
              <p:custDataLst>
                <p:tags r:id="rId418"/>
              </p:custDataLst>
            </p:nvPr>
          </p:nvCxnSpPr>
          <p:spPr>
            <a:xfrm rot="27194971">
              <a:off x="-1040526" y="183763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2" name="PA_ 188">
              <a:extLst>
                <a:ext uri="{FF2B5EF4-FFF2-40B4-BE49-F238E27FC236}">
                  <a16:creationId xmlns:a16="http://schemas.microsoft.com/office/drawing/2014/main" id="{BD0BFE88-E591-48A9-B10F-9D882DA45F30}"/>
                </a:ext>
              </a:extLst>
            </p:cNvPr>
            <p:cNvCxnSpPr>
              <a:cxnSpLocks/>
            </p:cNvCxnSpPr>
            <p:nvPr>
              <p:custDataLst>
                <p:tags r:id="rId419"/>
              </p:custDataLst>
            </p:nvPr>
          </p:nvCxnSpPr>
          <p:spPr>
            <a:xfrm rot="27242972">
              <a:off x="-1040526" y="180658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3" name="PA_ 187">
              <a:extLst>
                <a:ext uri="{FF2B5EF4-FFF2-40B4-BE49-F238E27FC236}">
                  <a16:creationId xmlns:a16="http://schemas.microsoft.com/office/drawing/2014/main" id="{0E0B2E3B-7405-4AD9-BB6A-309A5BB21481}"/>
                </a:ext>
              </a:extLst>
            </p:cNvPr>
            <p:cNvCxnSpPr>
              <a:cxnSpLocks/>
            </p:cNvCxnSpPr>
            <p:nvPr>
              <p:custDataLst>
                <p:tags r:id="rId420"/>
              </p:custDataLst>
            </p:nvPr>
          </p:nvCxnSpPr>
          <p:spPr>
            <a:xfrm rot="27290971">
              <a:off x="-1040526" y="163377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4" name="PA_ 188">
              <a:extLst>
                <a:ext uri="{FF2B5EF4-FFF2-40B4-BE49-F238E27FC236}">
                  <a16:creationId xmlns:a16="http://schemas.microsoft.com/office/drawing/2014/main" id="{767356ED-3022-4989-840C-833EE5FBD49E}"/>
                </a:ext>
              </a:extLst>
            </p:cNvPr>
            <p:cNvCxnSpPr>
              <a:cxnSpLocks/>
            </p:cNvCxnSpPr>
            <p:nvPr>
              <p:custDataLst>
                <p:tags r:id="rId421"/>
              </p:custDataLst>
            </p:nvPr>
          </p:nvCxnSpPr>
          <p:spPr>
            <a:xfrm rot="27338970">
              <a:off x="-1040526" y="160272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5" name="PA_ 187">
              <a:extLst>
                <a:ext uri="{FF2B5EF4-FFF2-40B4-BE49-F238E27FC236}">
                  <a16:creationId xmlns:a16="http://schemas.microsoft.com/office/drawing/2014/main" id="{675C4C64-7A79-410E-BCD9-3CF6B53BE5A6}"/>
                </a:ext>
              </a:extLst>
            </p:cNvPr>
            <p:cNvCxnSpPr>
              <a:cxnSpLocks/>
            </p:cNvCxnSpPr>
            <p:nvPr>
              <p:custDataLst>
                <p:tags r:id="rId422"/>
              </p:custDataLst>
            </p:nvPr>
          </p:nvCxnSpPr>
          <p:spPr>
            <a:xfrm rot="27386971">
              <a:off x="-1040526" y="142992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6" name="PA_ 188">
              <a:extLst>
                <a:ext uri="{FF2B5EF4-FFF2-40B4-BE49-F238E27FC236}">
                  <a16:creationId xmlns:a16="http://schemas.microsoft.com/office/drawing/2014/main" id="{CDA010DA-1B3F-4297-BDE6-557A2C3F9641}"/>
                </a:ext>
              </a:extLst>
            </p:cNvPr>
            <p:cNvCxnSpPr>
              <a:cxnSpLocks/>
            </p:cNvCxnSpPr>
            <p:nvPr>
              <p:custDataLst>
                <p:tags r:id="rId423"/>
              </p:custDataLst>
            </p:nvPr>
          </p:nvCxnSpPr>
          <p:spPr>
            <a:xfrm rot="27434971">
              <a:off x="-1040526" y="139887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7" name="PA_ 187">
              <a:extLst>
                <a:ext uri="{FF2B5EF4-FFF2-40B4-BE49-F238E27FC236}">
                  <a16:creationId xmlns:a16="http://schemas.microsoft.com/office/drawing/2014/main" id="{A80D09BE-AE88-4CDC-A103-A599A9DCDAE5}"/>
                </a:ext>
              </a:extLst>
            </p:cNvPr>
            <p:cNvCxnSpPr>
              <a:cxnSpLocks/>
            </p:cNvCxnSpPr>
            <p:nvPr>
              <p:custDataLst>
                <p:tags r:id="rId424"/>
              </p:custDataLst>
            </p:nvPr>
          </p:nvCxnSpPr>
          <p:spPr>
            <a:xfrm rot="27482972">
              <a:off x="-1040526" y="1226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8" name="PA_ 188">
              <a:extLst>
                <a:ext uri="{FF2B5EF4-FFF2-40B4-BE49-F238E27FC236}">
                  <a16:creationId xmlns:a16="http://schemas.microsoft.com/office/drawing/2014/main" id="{BDFCF847-AC80-4081-90CD-FB98674F4809}"/>
                </a:ext>
              </a:extLst>
            </p:cNvPr>
            <p:cNvCxnSpPr>
              <a:cxnSpLocks/>
            </p:cNvCxnSpPr>
            <p:nvPr>
              <p:custDataLst>
                <p:tags r:id="rId425"/>
              </p:custDataLst>
            </p:nvPr>
          </p:nvCxnSpPr>
          <p:spPr>
            <a:xfrm rot="27530971">
              <a:off x="-1040526" y="119501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9" name="PA_ 187">
              <a:extLst>
                <a:ext uri="{FF2B5EF4-FFF2-40B4-BE49-F238E27FC236}">
                  <a16:creationId xmlns:a16="http://schemas.microsoft.com/office/drawing/2014/main" id="{BC02EDBB-87E7-4F30-851C-34D3CA3144FF}"/>
                </a:ext>
              </a:extLst>
            </p:cNvPr>
            <p:cNvCxnSpPr>
              <a:cxnSpLocks/>
            </p:cNvCxnSpPr>
            <p:nvPr>
              <p:custDataLst>
                <p:tags r:id="rId426"/>
              </p:custDataLst>
            </p:nvPr>
          </p:nvCxnSpPr>
          <p:spPr>
            <a:xfrm rot="27578970">
              <a:off x="-1040526" y="102220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0" name="PA_ 188">
              <a:extLst>
                <a:ext uri="{FF2B5EF4-FFF2-40B4-BE49-F238E27FC236}">
                  <a16:creationId xmlns:a16="http://schemas.microsoft.com/office/drawing/2014/main" id="{F48316DA-6BE9-4049-A491-46D6E807E46D}"/>
                </a:ext>
              </a:extLst>
            </p:cNvPr>
            <p:cNvCxnSpPr>
              <a:cxnSpLocks/>
            </p:cNvCxnSpPr>
            <p:nvPr>
              <p:custDataLst>
                <p:tags r:id="rId427"/>
              </p:custDataLst>
            </p:nvPr>
          </p:nvCxnSpPr>
          <p:spPr>
            <a:xfrm rot="27626971">
              <a:off x="-1040526" y="99115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1" name="PA_ 187">
              <a:extLst>
                <a:ext uri="{FF2B5EF4-FFF2-40B4-BE49-F238E27FC236}">
                  <a16:creationId xmlns:a16="http://schemas.microsoft.com/office/drawing/2014/main" id="{8D152FA3-31C1-41B7-9893-A68C4CA8033D}"/>
                </a:ext>
              </a:extLst>
            </p:cNvPr>
            <p:cNvCxnSpPr>
              <a:cxnSpLocks/>
            </p:cNvCxnSpPr>
            <p:nvPr>
              <p:custDataLst>
                <p:tags r:id="rId428"/>
              </p:custDataLst>
            </p:nvPr>
          </p:nvCxnSpPr>
          <p:spPr>
            <a:xfrm rot="27674971">
              <a:off x="-1040526" y="81834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2" name="PA_ 188">
              <a:extLst>
                <a:ext uri="{FF2B5EF4-FFF2-40B4-BE49-F238E27FC236}">
                  <a16:creationId xmlns:a16="http://schemas.microsoft.com/office/drawing/2014/main" id="{7E5ABEC0-5F2B-44C2-A1DF-E118652AE3D8}"/>
                </a:ext>
              </a:extLst>
            </p:cNvPr>
            <p:cNvCxnSpPr>
              <a:cxnSpLocks/>
            </p:cNvCxnSpPr>
            <p:nvPr>
              <p:custDataLst>
                <p:tags r:id="rId429"/>
              </p:custDataLst>
            </p:nvPr>
          </p:nvCxnSpPr>
          <p:spPr>
            <a:xfrm rot="27722972">
              <a:off x="-1040526" y="78730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3" name="PA_ 187">
              <a:extLst>
                <a:ext uri="{FF2B5EF4-FFF2-40B4-BE49-F238E27FC236}">
                  <a16:creationId xmlns:a16="http://schemas.microsoft.com/office/drawing/2014/main" id="{676300F2-F9F6-4192-9010-54E841EB6DB4}"/>
                </a:ext>
              </a:extLst>
            </p:cNvPr>
            <p:cNvCxnSpPr>
              <a:cxnSpLocks/>
            </p:cNvCxnSpPr>
            <p:nvPr>
              <p:custDataLst>
                <p:tags r:id="rId430"/>
              </p:custDataLst>
            </p:nvPr>
          </p:nvCxnSpPr>
          <p:spPr>
            <a:xfrm rot="27770971">
              <a:off x="-1040526" y="61449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4" name="PA_ 188">
              <a:extLst>
                <a:ext uri="{FF2B5EF4-FFF2-40B4-BE49-F238E27FC236}">
                  <a16:creationId xmlns:a16="http://schemas.microsoft.com/office/drawing/2014/main" id="{14813495-4236-48FA-A289-061E63708BBB}"/>
                </a:ext>
              </a:extLst>
            </p:cNvPr>
            <p:cNvCxnSpPr>
              <a:cxnSpLocks/>
            </p:cNvCxnSpPr>
            <p:nvPr>
              <p:custDataLst>
                <p:tags r:id="rId431"/>
              </p:custDataLst>
            </p:nvPr>
          </p:nvCxnSpPr>
          <p:spPr>
            <a:xfrm rot="27818970">
              <a:off x="-1040526" y="58344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5" name="PA_ 187">
              <a:extLst>
                <a:ext uri="{FF2B5EF4-FFF2-40B4-BE49-F238E27FC236}">
                  <a16:creationId xmlns:a16="http://schemas.microsoft.com/office/drawing/2014/main" id="{2533FBB8-2016-4B4F-88FE-2A54AD2B01F1}"/>
                </a:ext>
              </a:extLst>
            </p:cNvPr>
            <p:cNvCxnSpPr>
              <a:cxnSpLocks/>
            </p:cNvCxnSpPr>
            <p:nvPr>
              <p:custDataLst>
                <p:tags r:id="rId432"/>
              </p:custDataLst>
            </p:nvPr>
          </p:nvCxnSpPr>
          <p:spPr>
            <a:xfrm rot="27866971">
              <a:off x="-1040526" y="41063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6" name="PA_ 188">
              <a:extLst>
                <a:ext uri="{FF2B5EF4-FFF2-40B4-BE49-F238E27FC236}">
                  <a16:creationId xmlns:a16="http://schemas.microsoft.com/office/drawing/2014/main" id="{77E24D94-7AAE-4FDD-B41C-639130CC4FA4}"/>
                </a:ext>
              </a:extLst>
            </p:cNvPr>
            <p:cNvCxnSpPr>
              <a:cxnSpLocks/>
            </p:cNvCxnSpPr>
            <p:nvPr>
              <p:custDataLst>
                <p:tags r:id="rId433"/>
              </p:custDataLst>
            </p:nvPr>
          </p:nvCxnSpPr>
          <p:spPr>
            <a:xfrm rot="27914971">
              <a:off x="-1040526" y="37958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7" name="PA_ 187">
              <a:extLst>
                <a:ext uri="{FF2B5EF4-FFF2-40B4-BE49-F238E27FC236}">
                  <a16:creationId xmlns:a16="http://schemas.microsoft.com/office/drawing/2014/main" id="{D7B92EA9-13F8-4092-96C7-4E22FCDF791C}"/>
                </a:ext>
              </a:extLst>
            </p:cNvPr>
            <p:cNvCxnSpPr>
              <a:cxnSpLocks/>
            </p:cNvCxnSpPr>
            <p:nvPr>
              <p:custDataLst>
                <p:tags r:id="rId434"/>
              </p:custDataLst>
            </p:nvPr>
          </p:nvCxnSpPr>
          <p:spPr>
            <a:xfrm rot="27962972">
              <a:off x="-1040526" y="20677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8" name="PA_ 188">
              <a:extLst>
                <a:ext uri="{FF2B5EF4-FFF2-40B4-BE49-F238E27FC236}">
                  <a16:creationId xmlns:a16="http://schemas.microsoft.com/office/drawing/2014/main" id="{756F7843-4AF2-4A9D-B47E-0C2E864E9D77}"/>
                </a:ext>
              </a:extLst>
            </p:cNvPr>
            <p:cNvCxnSpPr>
              <a:cxnSpLocks/>
            </p:cNvCxnSpPr>
            <p:nvPr>
              <p:custDataLst>
                <p:tags r:id="rId435"/>
              </p:custDataLst>
            </p:nvPr>
          </p:nvCxnSpPr>
          <p:spPr>
            <a:xfrm rot="28010971">
              <a:off x="-1040526" y="17572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9" name="PA_ 187">
              <a:extLst>
                <a:ext uri="{FF2B5EF4-FFF2-40B4-BE49-F238E27FC236}">
                  <a16:creationId xmlns:a16="http://schemas.microsoft.com/office/drawing/2014/main" id="{36565BB9-5BF8-4E7D-B0AA-22FF6FB9D266}"/>
                </a:ext>
              </a:extLst>
            </p:cNvPr>
            <p:cNvCxnSpPr>
              <a:cxnSpLocks/>
            </p:cNvCxnSpPr>
            <p:nvPr>
              <p:custDataLst>
                <p:tags r:id="rId436"/>
              </p:custDataLst>
            </p:nvPr>
          </p:nvCxnSpPr>
          <p:spPr>
            <a:xfrm rot="28058970">
              <a:off x="-1040526" y="291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0" name="PA_ 188">
              <a:extLst>
                <a:ext uri="{FF2B5EF4-FFF2-40B4-BE49-F238E27FC236}">
                  <a16:creationId xmlns:a16="http://schemas.microsoft.com/office/drawing/2014/main" id="{1234823F-59C5-4B39-A43F-F0DC8F66672E}"/>
                </a:ext>
              </a:extLst>
            </p:cNvPr>
            <p:cNvCxnSpPr>
              <a:cxnSpLocks/>
            </p:cNvCxnSpPr>
            <p:nvPr>
              <p:custDataLst>
                <p:tags r:id="rId437"/>
              </p:custDataLst>
            </p:nvPr>
          </p:nvCxnSpPr>
          <p:spPr>
            <a:xfrm rot="28106971">
              <a:off x="-1040526" y="-2812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1" name="PA_ 187">
              <a:extLst>
                <a:ext uri="{FF2B5EF4-FFF2-40B4-BE49-F238E27FC236}">
                  <a16:creationId xmlns:a16="http://schemas.microsoft.com/office/drawing/2014/main" id="{8E16A786-E8FC-4622-B703-6864675158D6}"/>
                </a:ext>
              </a:extLst>
            </p:cNvPr>
            <p:cNvCxnSpPr>
              <a:cxnSpLocks/>
            </p:cNvCxnSpPr>
            <p:nvPr>
              <p:custDataLst>
                <p:tags r:id="rId438"/>
              </p:custDataLst>
            </p:nvPr>
          </p:nvCxnSpPr>
          <p:spPr>
            <a:xfrm rot="28154971">
              <a:off x="-1040526" y="-20094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2" name="PA_ 188">
              <a:extLst>
                <a:ext uri="{FF2B5EF4-FFF2-40B4-BE49-F238E27FC236}">
                  <a16:creationId xmlns:a16="http://schemas.microsoft.com/office/drawing/2014/main" id="{5F69B466-A6B3-4ADA-AA42-BFCB6A233505}"/>
                </a:ext>
              </a:extLst>
            </p:cNvPr>
            <p:cNvCxnSpPr>
              <a:cxnSpLocks/>
            </p:cNvCxnSpPr>
            <p:nvPr>
              <p:custDataLst>
                <p:tags r:id="rId439"/>
              </p:custDataLst>
            </p:nvPr>
          </p:nvCxnSpPr>
          <p:spPr>
            <a:xfrm rot="28202972">
              <a:off x="-1040526" y="-23199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3" name="PA_ 187">
              <a:extLst>
                <a:ext uri="{FF2B5EF4-FFF2-40B4-BE49-F238E27FC236}">
                  <a16:creationId xmlns:a16="http://schemas.microsoft.com/office/drawing/2014/main" id="{C1FEAC2E-FDDC-460F-8C37-87C83C55C89F}"/>
                </a:ext>
              </a:extLst>
            </p:cNvPr>
            <p:cNvCxnSpPr>
              <a:cxnSpLocks/>
            </p:cNvCxnSpPr>
            <p:nvPr>
              <p:custDataLst>
                <p:tags r:id="rId440"/>
              </p:custDataLst>
            </p:nvPr>
          </p:nvCxnSpPr>
          <p:spPr>
            <a:xfrm rot="28250971">
              <a:off x="-1040526" y="-40479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4" name="PA_ 188">
              <a:extLst>
                <a:ext uri="{FF2B5EF4-FFF2-40B4-BE49-F238E27FC236}">
                  <a16:creationId xmlns:a16="http://schemas.microsoft.com/office/drawing/2014/main" id="{2162FF4F-B00F-4639-A856-1E42DF21A18D}"/>
                </a:ext>
              </a:extLst>
            </p:cNvPr>
            <p:cNvCxnSpPr>
              <a:cxnSpLocks/>
            </p:cNvCxnSpPr>
            <p:nvPr>
              <p:custDataLst>
                <p:tags r:id="rId441"/>
              </p:custDataLst>
            </p:nvPr>
          </p:nvCxnSpPr>
          <p:spPr>
            <a:xfrm rot="28298970">
              <a:off x="-1040526" y="-43584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5" name="PA_ 187">
              <a:extLst>
                <a:ext uri="{FF2B5EF4-FFF2-40B4-BE49-F238E27FC236}">
                  <a16:creationId xmlns:a16="http://schemas.microsoft.com/office/drawing/2014/main" id="{B7EB158A-98DF-4564-8FC4-0670C16981A7}"/>
                </a:ext>
              </a:extLst>
            </p:cNvPr>
            <p:cNvCxnSpPr>
              <a:cxnSpLocks/>
            </p:cNvCxnSpPr>
            <p:nvPr>
              <p:custDataLst>
                <p:tags r:id="rId442"/>
              </p:custDataLst>
            </p:nvPr>
          </p:nvCxnSpPr>
          <p:spPr>
            <a:xfrm rot="28346971">
              <a:off x="-1040526" y="-60865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6" name="PA_ 188">
              <a:extLst>
                <a:ext uri="{FF2B5EF4-FFF2-40B4-BE49-F238E27FC236}">
                  <a16:creationId xmlns:a16="http://schemas.microsoft.com/office/drawing/2014/main" id="{3C740B85-6439-4A3D-9C19-78DD718B49A4}"/>
                </a:ext>
              </a:extLst>
            </p:cNvPr>
            <p:cNvCxnSpPr>
              <a:cxnSpLocks/>
            </p:cNvCxnSpPr>
            <p:nvPr>
              <p:custDataLst>
                <p:tags r:id="rId443"/>
              </p:custDataLst>
            </p:nvPr>
          </p:nvCxnSpPr>
          <p:spPr>
            <a:xfrm rot="28394971">
              <a:off x="-1040526" y="-63970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7" name="PA_ 187">
              <a:extLst>
                <a:ext uri="{FF2B5EF4-FFF2-40B4-BE49-F238E27FC236}">
                  <a16:creationId xmlns:a16="http://schemas.microsoft.com/office/drawing/2014/main" id="{0DC69419-3368-4B72-9B28-3AFDAD0908CE}"/>
                </a:ext>
              </a:extLst>
            </p:cNvPr>
            <p:cNvCxnSpPr>
              <a:cxnSpLocks/>
            </p:cNvCxnSpPr>
            <p:nvPr>
              <p:custDataLst>
                <p:tags r:id="rId444"/>
              </p:custDataLst>
            </p:nvPr>
          </p:nvCxnSpPr>
          <p:spPr>
            <a:xfrm rot="28442972">
              <a:off x="-1040526" y="-81251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8" name="PA_ 188">
              <a:extLst>
                <a:ext uri="{FF2B5EF4-FFF2-40B4-BE49-F238E27FC236}">
                  <a16:creationId xmlns:a16="http://schemas.microsoft.com/office/drawing/2014/main" id="{39AD6335-5ACC-4BAF-9C87-941E466A1B61}"/>
                </a:ext>
              </a:extLst>
            </p:cNvPr>
            <p:cNvCxnSpPr>
              <a:cxnSpLocks/>
            </p:cNvCxnSpPr>
            <p:nvPr>
              <p:custDataLst>
                <p:tags r:id="rId445"/>
              </p:custDataLst>
            </p:nvPr>
          </p:nvCxnSpPr>
          <p:spPr>
            <a:xfrm rot="28490971">
              <a:off x="-1040526" y="-84356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9" name="PA_ 187">
              <a:extLst>
                <a:ext uri="{FF2B5EF4-FFF2-40B4-BE49-F238E27FC236}">
                  <a16:creationId xmlns:a16="http://schemas.microsoft.com/office/drawing/2014/main" id="{9CC5A4FB-CC0E-4A94-85E1-FDB586076FB4}"/>
                </a:ext>
              </a:extLst>
            </p:cNvPr>
            <p:cNvCxnSpPr>
              <a:cxnSpLocks/>
            </p:cNvCxnSpPr>
            <p:nvPr>
              <p:custDataLst>
                <p:tags r:id="rId446"/>
              </p:custDataLst>
            </p:nvPr>
          </p:nvCxnSpPr>
          <p:spPr>
            <a:xfrm rot="28538970">
              <a:off x="-1040526" y="-101637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0" name="PA_ 188">
              <a:extLst>
                <a:ext uri="{FF2B5EF4-FFF2-40B4-BE49-F238E27FC236}">
                  <a16:creationId xmlns:a16="http://schemas.microsoft.com/office/drawing/2014/main" id="{B876E3FD-B77A-42C2-9431-63E29B6016AB}"/>
                </a:ext>
              </a:extLst>
            </p:cNvPr>
            <p:cNvCxnSpPr>
              <a:cxnSpLocks/>
            </p:cNvCxnSpPr>
            <p:nvPr>
              <p:custDataLst>
                <p:tags r:id="rId447"/>
              </p:custDataLst>
            </p:nvPr>
          </p:nvCxnSpPr>
          <p:spPr>
            <a:xfrm rot="28586971">
              <a:off x="-1040526" y="-104742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1" name="PA_ 187">
              <a:extLst>
                <a:ext uri="{FF2B5EF4-FFF2-40B4-BE49-F238E27FC236}">
                  <a16:creationId xmlns:a16="http://schemas.microsoft.com/office/drawing/2014/main" id="{9321FD24-77D8-4387-931F-0EB3BC732A2B}"/>
                </a:ext>
              </a:extLst>
            </p:cNvPr>
            <p:cNvCxnSpPr>
              <a:cxnSpLocks/>
            </p:cNvCxnSpPr>
            <p:nvPr>
              <p:custDataLst>
                <p:tags r:id="rId448"/>
              </p:custDataLst>
            </p:nvPr>
          </p:nvCxnSpPr>
          <p:spPr>
            <a:xfrm rot="28634971">
              <a:off x="-1040526" y="-122022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2" name="PA_ 188">
              <a:extLst>
                <a:ext uri="{FF2B5EF4-FFF2-40B4-BE49-F238E27FC236}">
                  <a16:creationId xmlns:a16="http://schemas.microsoft.com/office/drawing/2014/main" id="{71C54F4E-BF95-435F-8394-643E3A6D8140}"/>
                </a:ext>
              </a:extLst>
            </p:cNvPr>
            <p:cNvCxnSpPr>
              <a:cxnSpLocks/>
            </p:cNvCxnSpPr>
            <p:nvPr>
              <p:custDataLst>
                <p:tags r:id="rId449"/>
              </p:custDataLst>
            </p:nvPr>
          </p:nvCxnSpPr>
          <p:spPr>
            <a:xfrm rot="28682972">
              <a:off x="-1040526" y="-125127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3" name="PA_ 187">
              <a:extLst>
                <a:ext uri="{FF2B5EF4-FFF2-40B4-BE49-F238E27FC236}">
                  <a16:creationId xmlns:a16="http://schemas.microsoft.com/office/drawing/2014/main" id="{7EFB692D-E340-4D7C-929E-4B758D1B742A}"/>
                </a:ext>
              </a:extLst>
            </p:cNvPr>
            <p:cNvCxnSpPr>
              <a:cxnSpLocks/>
            </p:cNvCxnSpPr>
            <p:nvPr>
              <p:custDataLst>
                <p:tags r:id="rId450"/>
              </p:custDataLst>
            </p:nvPr>
          </p:nvCxnSpPr>
          <p:spPr>
            <a:xfrm rot="28730971">
              <a:off x="-1040526" y="-142408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4" name="PA_ 188">
              <a:extLst>
                <a:ext uri="{FF2B5EF4-FFF2-40B4-BE49-F238E27FC236}">
                  <a16:creationId xmlns:a16="http://schemas.microsoft.com/office/drawing/2014/main" id="{A97C3390-1031-438F-806B-983730CF7983}"/>
                </a:ext>
              </a:extLst>
            </p:cNvPr>
            <p:cNvCxnSpPr>
              <a:cxnSpLocks/>
            </p:cNvCxnSpPr>
            <p:nvPr>
              <p:custDataLst>
                <p:tags r:id="rId451"/>
              </p:custDataLst>
            </p:nvPr>
          </p:nvCxnSpPr>
          <p:spPr>
            <a:xfrm rot="28778970">
              <a:off x="-1040526" y="-145513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5" name="PA_ 187">
              <a:extLst>
                <a:ext uri="{FF2B5EF4-FFF2-40B4-BE49-F238E27FC236}">
                  <a16:creationId xmlns:a16="http://schemas.microsoft.com/office/drawing/2014/main" id="{B982DBE1-F1C2-4AC9-BB8A-D5E59E0FA751}"/>
                </a:ext>
              </a:extLst>
            </p:cNvPr>
            <p:cNvCxnSpPr>
              <a:cxnSpLocks/>
            </p:cNvCxnSpPr>
            <p:nvPr>
              <p:custDataLst>
                <p:tags r:id="rId452"/>
              </p:custDataLst>
            </p:nvPr>
          </p:nvCxnSpPr>
          <p:spPr>
            <a:xfrm rot="28826971">
              <a:off x="-1040526" y="-162794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1" name="组合 460">
            <a:extLst>
              <a:ext uri="{FF2B5EF4-FFF2-40B4-BE49-F238E27FC236}">
                <a16:creationId xmlns:a16="http://schemas.microsoft.com/office/drawing/2014/main" id="{972BF913-981D-412C-ABC6-A40E0A95189A}"/>
              </a:ext>
            </a:extLst>
          </p:cNvPr>
          <p:cNvGrpSpPr/>
          <p:nvPr/>
        </p:nvGrpSpPr>
        <p:grpSpPr>
          <a:xfrm rot="18000000">
            <a:off x="3548283" y="765308"/>
            <a:ext cx="5095348" cy="5095348"/>
            <a:chOff x="3657758" y="1307512"/>
            <a:chExt cx="4790897" cy="4790897"/>
          </a:xfrm>
        </p:grpSpPr>
        <p:sp>
          <p:nvSpPr>
            <p:cNvPr id="462" name="椭圆 461">
              <a:extLst>
                <a:ext uri="{FF2B5EF4-FFF2-40B4-BE49-F238E27FC236}">
                  <a16:creationId xmlns:a16="http://schemas.microsoft.com/office/drawing/2014/main" id="{D60EC053-1FFC-4677-89B2-AA7406D75FB5}"/>
                </a:ext>
              </a:extLst>
            </p:cNvPr>
            <p:cNvSpPr/>
            <p:nvPr/>
          </p:nvSpPr>
          <p:spPr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3" name="椭圆3">
              <a:extLst>
                <a:ext uri="{FF2B5EF4-FFF2-40B4-BE49-F238E27FC236}">
                  <a16:creationId xmlns:a16="http://schemas.microsoft.com/office/drawing/2014/main" id="{E1C898CE-F665-4594-921D-75BE264CC4B3}"/>
                </a:ext>
              </a:extLst>
            </p:cNvPr>
            <p:cNvSpPr/>
            <p:nvPr/>
          </p:nvSpPr>
          <p:spPr>
            <a:xfrm rot="14066158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4" name="椭圆2">
              <a:extLst>
                <a:ext uri="{FF2B5EF4-FFF2-40B4-BE49-F238E27FC236}">
                  <a16:creationId xmlns:a16="http://schemas.microsoft.com/office/drawing/2014/main" id="{89D703C4-4A78-47B7-B3B9-F732ACBF5A1B}"/>
                </a:ext>
              </a:extLst>
            </p:cNvPr>
            <p:cNvSpPr/>
            <p:nvPr/>
          </p:nvSpPr>
          <p:spPr>
            <a:xfrm rot="7035585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C43D513-2AD7-40A1-863A-6A942B631703}"/>
              </a:ext>
            </a:extLst>
          </p:cNvPr>
          <p:cNvGrpSpPr/>
          <p:nvPr/>
        </p:nvGrpSpPr>
        <p:grpSpPr>
          <a:xfrm rot="19748223">
            <a:off x="8760580" y="1218570"/>
            <a:ext cx="1848512" cy="71518"/>
            <a:chOff x="8169001" y="914018"/>
            <a:chExt cx="2105223" cy="81450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C9A7EA2D-6589-430A-A06E-B85404222A27}"/>
                </a:ext>
              </a:extLst>
            </p:cNvPr>
            <p:cNvCxnSpPr/>
            <p:nvPr/>
          </p:nvCxnSpPr>
          <p:spPr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直接连接符 467">
              <a:extLst>
                <a:ext uri="{FF2B5EF4-FFF2-40B4-BE49-F238E27FC236}">
                  <a16:creationId xmlns:a16="http://schemas.microsoft.com/office/drawing/2014/main" id="{9ABFCB6E-ED75-4244-A246-2C8678526A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206EB8E-A69F-480A-B8FF-2D9421129E47}"/>
                </a:ext>
              </a:extLst>
            </p:cNvPr>
            <p:cNvSpPr/>
            <p:nvPr/>
          </p:nvSpPr>
          <p:spPr>
            <a:xfrm>
              <a:off x="8169001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7" name="组合 476">
            <a:extLst>
              <a:ext uri="{FF2B5EF4-FFF2-40B4-BE49-F238E27FC236}">
                <a16:creationId xmlns:a16="http://schemas.microsoft.com/office/drawing/2014/main" id="{B5F2EF6B-DCF1-41E4-8D21-9DC2EA1C7561}"/>
              </a:ext>
            </a:extLst>
          </p:cNvPr>
          <p:cNvGrpSpPr/>
          <p:nvPr/>
        </p:nvGrpSpPr>
        <p:grpSpPr>
          <a:xfrm rot="19748223">
            <a:off x="10101887" y="1534310"/>
            <a:ext cx="1309129" cy="50650"/>
            <a:chOff x="8169001" y="914018"/>
            <a:chExt cx="2105223" cy="81450"/>
          </a:xfrm>
        </p:grpSpPr>
        <p:cxnSp>
          <p:nvCxnSpPr>
            <p:cNvPr id="478" name="直接连接符 477">
              <a:extLst>
                <a:ext uri="{FF2B5EF4-FFF2-40B4-BE49-F238E27FC236}">
                  <a16:creationId xmlns:a16="http://schemas.microsoft.com/office/drawing/2014/main" id="{B455178B-8EC0-4333-904D-84984044C8AE}"/>
                </a:ext>
              </a:extLst>
            </p:cNvPr>
            <p:cNvCxnSpPr/>
            <p:nvPr/>
          </p:nvCxnSpPr>
          <p:spPr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直接连接符 478">
              <a:extLst>
                <a:ext uri="{FF2B5EF4-FFF2-40B4-BE49-F238E27FC236}">
                  <a16:creationId xmlns:a16="http://schemas.microsoft.com/office/drawing/2014/main" id="{8BBE9ACC-6CBC-49EA-A595-ED61BF7069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0" name="椭圆 479">
              <a:extLst>
                <a:ext uri="{FF2B5EF4-FFF2-40B4-BE49-F238E27FC236}">
                  <a16:creationId xmlns:a16="http://schemas.microsoft.com/office/drawing/2014/main" id="{A90EDCB3-559C-4DE2-A29B-498927EB639C}"/>
                </a:ext>
              </a:extLst>
            </p:cNvPr>
            <p:cNvSpPr/>
            <p:nvPr/>
          </p:nvSpPr>
          <p:spPr>
            <a:xfrm>
              <a:off x="8169001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1" name="组合 480">
            <a:extLst>
              <a:ext uri="{FF2B5EF4-FFF2-40B4-BE49-F238E27FC236}">
                <a16:creationId xmlns:a16="http://schemas.microsoft.com/office/drawing/2014/main" id="{2C651AF3-3C17-4E08-8180-2E01E112302D}"/>
              </a:ext>
            </a:extLst>
          </p:cNvPr>
          <p:cNvGrpSpPr/>
          <p:nvPr/>
        </p:nvGrpSpPr>
        <p:grpSpPr>
          <a:xfrm rot="19748223">
            <a:off x="1197813" y="5275207"/>
            <a:ext cx="1848512" cy="71518"/>
            <a:chOff x="8169001" y="914018"/>
            <a:chExt cx="2105223" cy="81450"/>
          </a:xfrm>
        </p:grpSpPr>
        <p:cxnSp>
          <p:nvCxnSpPr>
            <p:cNvPr id="482" name="直接连接符 481">
              <a:extLst>
                <a:ext uri="{FF2B5EF4-FFF2-40B4-BE49-F238E27FC236}">
                  <a16:creationId xmlns:a16="http://schemas.microsoft.com/office/drawing/2014/main" id="{6173A9FF-6842-43ED-A943-F9C99693724E}"/>
                </a:ext>
              </a:extLst>
            </p:cNvPr>
            <p:cNvCxnSpPr/>
            <p:nvPr/>
          </p:nvCxnSpPr>
          <p:spPr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" name="直接连接符 482">
              <a:extLst>
                <a:ext uri="{FF2B5EF4-FFF2-40B4-BE49-F238E27FC236}">
                  <a16:creationId xmlns:a16="http://schemas.microsoft.com/office/drawing/2014/main" id="{83B8B750-7E03-4C4D-8759-E6273839B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4" name="椭圆 483">
              <a:extLst>
                <a:ext uri="{FF2B5EF4-FFF2-40B4-BE49-F238E27FC236}">
                  <a16:creationId xmlns:a16="http://schemas.microsoft.com/office/drawing/2014/main" id="{45ACC664-99C2-48C1-BD40-6EBAE3EAD915}"/>
                </a:ext>
              </a:extLst>
            </p:cNvPr>
            <p:cNvSpPr/>
            <p:nvPr/>
          </p:nvSpPr>
          <p:spPr>
            <a:xfrm>
              <a:off x="8169001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5" name="组合 484">
            <a:extLst>
              <a:ext uri="{FF2B5EF4-FFF2-40B4-BE49-F238E27FC236}">
                <a16:creationId xmlns:a16="http://schemas.microsoft.com/office/drawing/2014/main" id="{FABC0310-85F1-45F7-8297-A11E6A27CD3C}"/>
              </a:ext>
            </a:extLst>
          </p:cNvPr>
          <p:cNvGrpSpPr/>
          <p:nvPr/>
        </p:nvGrpSpPr>
        <p:grpSpPr>
          <a:xfrm rot="19748223">
            <a:off x="2538820" y="5647980"/>
            <a:ext cx="1309129" cy="50650"/>
            <a:chOff x="8169001" y="914018"/>
            <a:chExt cx="2105223" cy="81450"/>
          </a:xfrm>
        </p:grpSpPr>
        <p:cxnSp>
          <p:nvCxnSpPr>
            <p:cNvPr id="486" name="直接连接符 485">
              <a:extLst>
                <a:ext uri="{FF2B5EF4-FFF2-40B4-BE49-F238E27FC236}">
                  <a16:creationId xmlns:a16="http://schemas.microsoft.com/office/drawing/2014/main" id="{C27675FE-BD6A-471F-8985-A8942D61AB39}"/>
                </a:ext>
              </a:extLst>
            </p:cNvPr>
            <p:cNvCxnSpPr/>
            <p:nvPr/>
          </p:nvCxnSpPr>
          <p:spPr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直接连接符 486">
              <a:extLst>
                <a:ext uri="{FF2B5EF4-FFF2-40B4-BE49-F238E27FC236}">
                  <a16:creationId xmlns:a16="http://schemas.microsoft.com/office/drawing/2014/main" id="{948C974D-76D6-4BB9-A77B-5B2BE8A4F9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8" name="椭圆 487">
              <a:extLst>
                <a:ext uri="{FF2B5EF4-FFF2-40B4-BE49-F238E27FC236}">
                  <a16:creationId xmlns:a16="http://schemas.microsoft.com/office/drawing/2014/main" id="{7D7DC540-A0BC-4054-82D6-A2700634BCB9}"/>
                </a:ext>
              </a:extLst>
            </p:cNvPr>
            <p:cNvSpPr/>
            <p:nvPr/>
          </p:nvSpPr>
          <p:spPr>
            <a:xfrm>
              <a:off x="8169001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4621FF77-352B-4FA0-A8BB-37EC476CCE06}"/>
              </a:ext>
            </a:extLst>
          </p:cNvPr>
          <p:cNvSpPr/>
          <p:nvPr/>
        </p:nvSpPr>
        <p:spPr>
          <a:xfrm>
            <a:off x="2581411" y="2557274"/>
            <a:ext cx="7041580" cy="1621692"/>
          </a:xfrm>
          <a:prstGeom prst="rect">
            <a:avLst/>
          </a:prstGeom>
          <a:gradFill flip="none" rotWithShape="1">
            <a:gsLst>
              <a:gs pos="90000">
                <a:srgbClr val="55E2EA">
                  <a:alpha val="0"/>
                </a:srgbClr>
              </a:gs>
              <a:gs pos="0">
                <a:srgbClr val="5346FC">
                  <a:alpha val="65000"/>
                </a:srgb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0E67555-FABF-4AAA-A724-BD6089DFC974}"/>
              </a:ext>
            </a:extLst>
          </p:cNvPr>
          <p:cNvCxnSpPr/>
          <p:nvPr/>
        </p:nvCxnSpPr>
        <p:spPr>
          <a:xfrm>
            <a:off x="4086768" y="3542046"/>
            <a:ext cx="4014290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25BAB93C-BAA9-4187-AE2E-447529A7D670}"/>
              </a:ext>
            </a:extLst>
          </p:cNvPr>
          <p:cNvSpPr txBox="1"/>
          <p:nvPr/>
        </p:nvSpPr>
        <p:spPr>
          <a:xfrm>
            <a:off x="4033238" y="3515789"/>
            <a:ext cx="4145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effectLst>
                  <a:outerShdw blurRad="63500" dist="25400" sx="102000" sy="102000" algn="ctr" rotWithShape="0">
                    <a:prstClr val="black">
                      <a:alpha val="30000"/>
                    </a:prstClr>
                  </a:outerShdw>
                </a:effectLst>
                <a:latin typeface="+mn-ea"/>
              </a:defRPr>
            </a:lvl1pPr>
          </a:lstStyle>
          <a:p>
            <a:pPr algn="dist"/>
            <a:r>
              <a:rPr lang="zh-CN" altLang="en-US" dirty="0">
                <a:solidFill>
                  <a:schemeClr val="bg1">
                    <a:alpha val="90000"/>
                  </a:schemeClr>
                </a:solidFill>
                <a:effectLst>
                  <a:outerShdw blurRad="127000" dist="12700" algn="ctr" rotWithShape="0">
                    <a:prstClr val="black">
                      <a:alpha val="30000"/>
                    </a:prstClr>
                  </a:outerShdw>
                </a:effectLst>
              </a:rPr>
              <a:t>万彪 朱程遥 洪阳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1C3804E-C526-44D6-890A-19A8EB8F0E42}"/>
              </a:ext>
            </a:extLst>
          </p:cNvPr>
          <p:cNvSpPr txBox="1"/>
          <p:nvPr/>
        </p:nvSpPr>
        <p:spPr>
          <a:xfrm>
            <a:off x="1064798" y="1843988"/>
            <a:ext cx="1020414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spc="300" dirty="0">
                <a:solidFill>
                  <a:schemeClr val="bg1"/>
                </a:solidFill>
                <a:effectLst>
                  <a:outerShdw blurRad="127000" dist="25400" sx="102000" sy="102000" algn="ctr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</a:rPr>
              <a:t>通用机器人控制策略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B9054B3-1CC8-4883-9FFD-EAB860A9FEB3}"/>
              </a:ext>
            </a:extLst>
          </p:cNvPr>
          <p:cNvGrpSpPr/>
          <p:nvPr/>
        </p:nvGrpSpPr>
        <p:grpSpPr>
          <a:xfrm>
            <a:off x="5099292" y="2113159"/>
            <a:ext cx="2006535" cy="173372"/>
            <a:chOff x="5099292" y="2113159"/>
            <a:chExt cx="2006535" cy="173372"/>
          </a:xfrm>
        </p:grpSpPr>
        <p:sp>
          <p:nvSpPr>
            <p:cNvPr id="3" name="等腰三角形 2">
              <a:extLst>
                <a:ext uri="{FF2B5EF4-FFF2-40B4-BE49-F238E27FC236}">
                  <a16:creationId xmlns:a16="http://schemas.microsoft.com/office/drawing/2014/main" id="{FC072DBF-759E-4CAB-B74E-E88FBD15A16A}"/>
                </a:ext>
              </a:extLst>
            </p:cNvPr>
            <p:cNvSpPr/>
            <p:nvPr/>
          </p:nvSpPr>
          <p:spPr>
            <a:xfrm rot="5400000">
              <a:off x="5087499" y="2124952"/>
              <a:ext cx="170991" cy="14740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27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0" name="等腰三角形 489">
              <a:extLst>
                <a:ext uri="{FF2B5EF4-FFF2-40B4-BE49-F238E27FC236}">
                  <a16:creationId xmlns:a16="http://schemas.microsoft.com/office/drawing/2014/main" id="{9FA09E8F-00E8-4D8E-8F3B-D708DE913B14}"/>
                </a:ext>
              </a:extLst>
            </p:cNvPr>
            <p:cNvSpPr/>
            <p:nvPr/>
          </p:nvSpPr>
          <p:spPr>
            <a:xfrm rot="16200000" flipH="1">
              <a:off x="6946628" y="2127333"/>
              <a:ext cx="170991" cy="14740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27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91" name="等腰三角形 490">
            <a:extLst>
              <a:ext uri="{FF2B5EF4-FFF2-40B4-BE49-F238E27FC236}">
                <a16:creationId xmlns:a16="http://schemas.microsoft.com/office/drawing/2014/main" id="{2AAABA38-FB54-463A-A639-D9868A255435}"/>
              </a:ext>
            </a:extLst>
          </p:cNvPr>
          <p:cNvSpPr/>
          <p:nvPr/>
        </p:nvSpPr>
        <p:spPr>
          <a:xfrm rot="10800000">
            <a:off x="6008417" y="4008240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pic>
        <p:nvPicPr>
          <p:cNvPr id="7" name="Faded">
            <a:hlinkClick r:id="" action="ppaction://media"/>
            <a:extLst>
              <a:ext uri="{FF2B5EF4-FFF2-40B4-BE49-F238E27FC236}">
                <a16:creationId xmlns:a16="http://schemas.microsoft.com/office/drawing/2014/main" id="{3EFAF485-3203-4B14-AB6B-DDACEABDDF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57"/>
          <a:stretch>
            <a:fillRect/>
          </a:stretch>
        </p:blipFill>
        <p:spPr>
          <a:xfrm>
            <a:off x="-172488" y="-23562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8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3" presetClass="entr" presetSubtype="528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52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23" presetClass="entr" presetSubtype="52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500"/>
                            </p:stCondLst>
                            <p:childTnLst>
                              <p:par>
                                <p:cTn id="3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10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771 -0.33912 L -8.33333E-7 -3.7037E-7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85" y="16944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771 -0.33912 L -8.33333E-7 -3.7037E-7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85" y="16944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872 -0.36274 L 1.45833E-6 4.44444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943" y="18125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247 -0.3699 L 1.04167E-6 -4.81481E-6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630" y="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3" grpId="0" animBg="1"/>
      <p:bldP spid="21" grpId="0"/>
      <p:bldP spid="8" grpId="0"/>
      <p:bldP spid="49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7707C55E-FA0F-4257-A28F-C2519639BFD5}"/>
              </a:ext>
            </a:extLst>
          </p:cNvPr>
          <p:cNvSpPr/>
          <p:nvPr/>
        </p:nvSpPr>
        <p:spPr>
          <a:xfrm>
            <a:off x="0" y="3714598"/>
            <a:ext cx="12192000" cy="1878560"/>
          </a:xfrm>
          <a:prstGeom prst="rect">
            <a:avLst/>
          </a:prstGeom>
          <a:gradFill>
            <a:gsLst>
              <a:gs pos="0">
                <a:srgbClr val="55E2EA"/>
              </a:gs>
              <a:gs pos="90000">
                <a:srgbClr val="5346FC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CE9E014-3D8B-4BC5-9025-FAC856FBC6A7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模型程序例子</a:t>
            </a:r>
          </a:p>
        </p:txBody>
      </p:sp>
      <p:sp>
        <p:nvSpPr>
          <p:cNvPr id="3" name="等腰三角形 2">
            <a:extLst>
              <a:ext uri="{FF2B5EF4-FFF2-40B4-BE49-F238E27FC236}">
                <a16:creationId xmlns:a16="http://schemas.microsoft.com/office/drawing/2014/main" id="{98E65CD3-BA37-4ACE-9EA4-AE7CF29BB228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C4B05A4-2C14-46AA-86D2-9C9319E900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7" t="154" r="29657" b="-88"/>
          <a:stretch/>
        </p:blipFill>
        <p:spPr>
          <a:xfrm>
            <a:off x="1206036" y="1997167"/>
            <a:ext cx="2932958" cy="3879664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11BC54BE-0DAF-4587-ABED-598D6471D73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275" t="6944" r="50000" b="6808"/>
          <a:stretch/>
        </p:blipFill>
        <p:spPr>
          <a:xfrm>
            <a:off x="861140" y="1400306"/>
            <a:ext cx="3534444" cy="4988304"/>
          </a:xfrm>
          <a:custGeom>
            <a:avLst/>
            <a:gdLst>
              <a:gd name="connsiteX0" fmla="*/ 363124 w 3748658"/>
              <a:gd name="connsiteY0" fmla="*/ 630456 h 5290632"/>
              <a:gd name="connsiteX1" fmla="*/ 363124 w 3748658"/>
              <a:gd name="connsiteY1" fmla="*/ 4745257 h 5290632"/>
              <a:gd name="connsiteX2" fmla="*/ 3451840 w 3748658"/>
              <a:gd name="connsiteY2" fmla="*/ 4745257 h 5290632"/>
              <a:gd name="connsiteX3" fmla="*/ 3451840 w 3748658"/>
              <a:gd name="connsiteY3" fmla="*/ 630456 h 5290632"/>
              <a:gd name="connsiteX4" fmla="*/ 0 w 3748658"/>
              <a:gd name="connsiteY4" fmla="*/ 0 h 5290632"/>
              <a:gd name="connsiteX5" fmla="*/ 3748658 w 3748658"/>
              <a:gd name="connsiteY5" fmla="*/ 0 h 5290632"/>
              <a:gd name="connsiteX6" fmla="*/ 3748658 w 3748658"/>
              <a:gd name="connsiteY6" fmla="*/ 5290632 h 5290632"/>
              <a:gd name="connsiteX7" fmla="*/ 0 w 3748658"/>
              <a:gd name="connsiteY7" fmla="*/ 5290632 h 5290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8658" h="5290632">
                <a:moveTo>
                  <a:pt x="363124" y="630456"/>
                </a:moveTo>
                <a:lnTo>
                  <a:pt x="363124" y="4745257"/>
                </a:lnTo>
                <a:lnTo>
                  <a:pt x="3451840" y="4745257"/>
                </a:lnTo>
                <a:lnTo>
                  <a:pt x="3451840" y="630456"/>
                </a:lnTo>
                <a:close/>
                <a:moveTo>
                  <a:pt x="0" y="0"/>
                </a:moveTo>
                <a:lnTo>
                  <a:pt x="3748658" y="0"/>
                </a:lnTo>
                <a:lnTo>
                  <a:pt x="3748658" y="5290632"/>
                </a:lnTo>
                <a:lnTo>
                  <a:pt x="0" y="5290632"/>
                </a:lnTo>
                <a:close/>
              </a:path>
            </a:pathLst>
          </a:custGeom>
          <a:effectLst/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F3341159-3F4F-4698-B63D-9CFA773A88E5}"/>
              </a:ext>
            </a:extLst>
          </p:cNvPr>
          <p:cNvSpPr/>
          <p:nvPr/>
        </p:nvSpPr>
        <p:spPr>
          <a:xfrm>
            <a:off x="1205790" y="1997167"/>
            <a:ext cx="2912214" cy="3879664"/>
          </a:xfrm>
          <a:prstGeom prst="rect">
            <a:avLst/>
          </a:prstGeom>
          <a:gradFill flip="none" rotWithShape="1">
            <a:gsLst>
              <a:gs pos="0">
                <a:srgbClr val="55E2EA">
                  <a:alpha val="30000"/>
                </a:srgbClr>
              </a:gs>
              <a:gs pos="90000">
                <a:srgbClr val="5346FC">
                  <a:alpha val="3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A535E8F-A589-4757-99B1-A2FB2FA1CAB1}"/>
              </a:ext>
            </a:extLst>
          </p:cNvPr>
          <p:cNvSpPr txBox="1"/>
          <p:nvPr/>
        </p:nvSpPr>
        <p:spPr>
          <a:xfrm>
            <a:off x="4887063" y="1577117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55E2EA"/>
                </a:solidFill>
              </a:rPr>
              <a:t>控制流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2B8F727-3C8B-42F3-A3DB-79A658B54287}"/>
              </a:ext>
            </a:extLst>
          </p:cNvPr>
          <p:cNvSpPr txBox="1"/>
          <p:nvPr/>
        </p:nvSpPr>
        <p:spPr>
          <a:xfrm>
            <a:off x="933287" y="502694"/>
            <a:ext cx="6610675" cy="9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提示为灰色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输入指令为绿色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输出高亮显示</a:t>
            </a:r>
          </a:p>
        </p:txBody>
      </p:sp>
      <p:sp>
        <p:nvSpPr>
          <p:cNvPr id="38" name="Shape 4690">
            <a:extLst>
              <a:ext uri="{FF2B5EF4-FFF2-40B4-BE49-F238E27FC236}">
                <a16:creationId xmlns:a16="http://schemas.microsoft.com/office/drawing/2014/main" id="{8384EB48-D91D-4F8E-AA06-7A0FF2FA87DE}"/>
              </a:ext>
            </a:extLst>
          </p:cNvPr>
          <p:cNvSpPr/>
          <p:nvPr/>
        </p:nvSpPr>
        <p:spPr>
          <a:xfrm>
            <a:off x="5011342" y="4065474"/>
            <a:ext cx="176852" cy="17689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324" y="0"/>
                </a:moveTo>
                <a:lnTo>
                  <a:pt x="61324" y="0"/>
                </a:lnTo>
                <a:cubicBezTo>
                  <a:pt x="28012" y="0"/>
                  <a:pt x="0" y="27823"/>
                  <a:pt x="0" y="61324"/>
                </a:cubicBezTo>
                <a:cubicBezTo>
                  <a:pt x="0" y="91987"/>
                  <a:pt x="28012" y="119810"/>
                  <a:pt x="61324" y="119810"/>
                </a:cubicBezTo>
                <a:cubicBezTo>
                  <a:pt x="91987" y="119810"/>
                  <a:pt x="119810" y="91987"/>
                  <a:pt x="119810" y="61324"/>
                </a:cubicBezTo>
                <a:cubicBezTo>
                  <a:pt x="119810" y="27823"/>
                  <a:pt x="91987" y="0"/>
                  <a:pt x="61324" y="0"/>
                </a:cubicBezTo>
                <a:close/>
                <a:moveTo>
                  <a:pt x="103154" y="30662"/>
                </a:moveTo>
                <a:lnTo>
                  <a:pt x="103154" y="30662"/>
                </a:lnTo>
                <a:cubicBezTo>
                  <a:pt x="108643" y="38990"/>
                  <a:pt x="111482" y="47507"/>
                  <a:pt x="111482" y="55646"/>
                </a:cubicBezTo>
                <a:cubicBezTo>
                  <a:pt x="83659" y="55646"/>
                  <a:pt x="83659" y="55646"/>
                  <a:pt x="83659" y="55646"/>
                </a:cubicBezTo>
                <a:cubicBezTo>
                  <a:pt x="83659" y="50157"/>
                  <a:pt x="80820" y="41829"/>
                  <a:pt x="80820" y="36340"/>
                </a:cubicBezTo>
                <a:cubicBezTo>
                  <a:pt x="89148" y="36340"/>
                  <a:pt x="97665" y="33501"/>
                  <a:pt x="103154" y="30662"/>
                </a:cubicBezTo>
                <a:close/>
                <a:moveTo>
                  <a:pt x="97665" y="25173"/>
                </a:moveTo>
                <a:lnTo>
                  <a:pt x="97665" y="25173"/>
                </a:lnTo>
                <a:cubicBezTo>
                  <a:pt x="91987" y="27823"/>
                  <a:pt x="86498" y="27823"/>
                  <a:pt x="77981" y="27823"/>
                </a:cubicBezTo>
                <a:cubicBezTo>
                  <a:pt x="77981" y="22334"/>
                  <a:pt x="75331" y="16845"/>
                  <a:pt x="72492" y="11167"/>
                </a:cubicBezTo>
                <a:cubicBezTo>
                  <a:pt x="83659" y="11167"/>
                  <a:pt x="91987" y="16845"/>
                  <a:pt x="97665" y="25173"/>
                </a:cubicBezTo>
                <a:close/>
                <a:moveTo>
                  <a:pt x="44668" y="55646"/>
                </a:moveTo>
                <a:lnTo>
                  <a:pt x="44668" y="55646"/>
                </a:lnTo>
                <a:cubicBezTo>
                  <a:pt x="44668" y="50157"/>
                  <a:pt x="47507" y="44668"/>
                  <a:pt x="47507" y="36340"/>
                </a:cubicBezTo>
                <a:cubicBezTo>
                  <a:pt x="52996" y="38990"/>
                  <a:pt x="55835" y="38990"/>
                  <a:pt x="61324" y="38990"/>
                </a:cubicBezTo>
                <a:cubicBezTo>
                  <a:pt x="64164" y="38990"/>
                  <a:pt x="69842" y="38990"/>
                  <a:pt x="72492" y="36340"/>
                </a:cubicBezTo>
                <a:cubicBezTo>
                  <a:pt x="75331" y="44668"/>
                  <a:pt x="75331" y="50157"/>
                  <a:pt x="75331" y="55646"/>
                </a:cubicBezTo>
                <a:lnTo>
                  <a:pt x="44668" y="55646"/>
                </a:lnTo>
                <a:close/>
                <a:moveTo>
                  <a:pt x="75331" y="64164"/>
                </a:moveTo>
                <a:lnTo>
                  <a:pt x="75331" y="64164"/>
                </a:lnTo>
                <a:cubicBezTo>
                  <a:pt x="75331" y="69652"/>
                  <a:pt x="75331" y="77981"/>
                  <a:pt x="72492" y="83659"/>
                </a:cubicBezTo>
                <a:cubicBezTo>
                  <a:pt x="69842" y="83659"/>
                  <a:pt x="64164" y="83659"/>
                  <a:pt x="61324" y="83659"/>
                </a:cubicBezTo>
                <a:cubicBezTo>
                  <a:pt x="55835" y="83659"/>
                  <a:pt x="52996" y="83659"/>
                  <a:pt x="47507" y="83659"/>
                </a:cubicBezTo>
                <a:cubicBezTo>
                  <a:pt x="47507" y="77981"/>
                  <a:pt x="44668" y="69652"/>
                  <a:pt x="44668" y="64164"/>
                </a:cubicBezTo>
                <a:lnTo>
                  <a:pt x="75331" y="64164"/>
                </a:lnTo>
                <a:close/>
                <a:moveTo>
                  <a:pt x="55835" y="8328"/>
                </a:moveTo>
                <a:lnTo>
                  <a:pt x="55835" y="8328"/>
                </a:lnTo>
                <a:cubicBezTo>
                  <a:pt x="58675" y="8328"/>
                  <a:pt x="58675" y="8328"/>
                  <a:pt x="61324" y="8328"/>
                </a:cubicBezTo>
                <a:lnTo>
                  <a:pt x="64164" y="8328"/>
                </a:lnTo>
                <a:cubicBezTo>
                  <a:pt x="67003" y="14006"/>
                  <a:pt x="69842" y="22334"/>
                  <a:pt x="72492" y="30662"/>
                </a:cubicBezTo>
                <a:cubicBezTo>
                  <a:pt x="67003" y="30662"/>
                  <a:pt x="64164" y="30662"/>
                  <a:pt x="61324" y="30662"/>
                </a:cubicBezTo>
                <a:cubicBezTo>
                  <a:pt x="55835" y="30662"/>
                  <a:pt x="52996" y="30662"/>
                  <a:pt x="50157" y="30662"/>
                </a:cubicBezTo>
                <a:cubicBezTo>
                  <a:pt x="50157" y="22334"/>
                  <a:pt x="52996" y="14006"/>
                  <a:pt x="55835" y="8328"/>
                </a:cubicBezTo>
                <a:close/>
                <a:moveTo>
                  <a:pt x="47507" y="11167"/>
                </a:moveTo>
                <a:lnTo>
                  <a:pt x="47507" y="11167"/>
                </a:lnTo>
                <a:cubicBezTo>
                  <a:pt x="44668" y="16845"/>
                  <a:pt x="41829" y="22334"/>
                  <a:pt x="41829" y="27823"/>
                </a:cubicBezTo>
                <a:cubicBezTo>
                  <a:pt x="36340" y="27823"/>
                  <a:pt x="28012" y="27823"/>
                  <a:pt x="22334" y="25173"/>
                </a:cubicBezTo>
                <a:cubicBezTo>
                  <a:pt x="28012" y="16845"/>
                  <a:pt x="39179" y="11167"/>
                  <a:pt x="47507" y="11167"/>
                </a:cubicBezTo>
                <a:close/>
                <a:moveTo>
                  <a:pt x="16845" y="30662"/>
                </a:moveTo>
                <a:lnTo>
                  <a:pt x="16845" y="30662"/>
                </a:lnTo>
                <a:cubicBezTo>
                  <a:pt x="25173" y="33501"/>
                  <a:pt x="33501" y="36340"/>
                  <a:pt x="39179" y="36340"/>
                </a:cubicBezTo>
                <a:cubicBezTo>
                  <a:pt x="39179" y="41829"/>
                  <a:pt x="39179" y="50157"/>
                  <a:pt x="39179" y="55646"/>
                </a:cubicBezTo>
                <a:cubicBezTo>
                  <a:pt x="8328" y="55646"/>
                  <a:pt x="8328" y="55646"/>
                  <a:pt x="8328" y="55646"/>
                </a:cubicBezTo>
                <a:cubicBezTo>
                  <a:pt x="8328" y="47507"/>
                  <a:pt x="11167" y="38990"/>
                  <a:pt x="16845" y="30662"/>
                </a:cubicBezTo>
                <a:close/>
                <a:moveTo>
                  <a:pt x="16845" y="89148"/>
                </a:moveTo>
                <a:lnTo>
                  <a:pt x="16845" y="89148"/>
                </a:lnTo>
                <a:cubicBezTo>
                  <a:pt x="11167" y="80820"/>
                  <a:pt x="8328" y="72492"/>
                  <a:pt x="8328" y="64164"/>
                </a:cubicBezTo>
                <a:cubicBezTo>
                  <a:pt x="39179" y="64164"/>
                  <a:pt x="39179" y="64164"/>
                  <a:pt x="39179" y="64164"/>
                </a:cubicBezTo>
                <a:cubicBezTo>
                  <a:pt x="39179" y="69652"/>
                  <a:pt x="39179" y="77981"/>
                  <a:pt x="39179" y="83659"/>
                </a:cubicBezTo>
                <a:cubicBezTo>
                  <a:pt x="33501" y="86498"/>
                  <a:pt x="25173" y="86498"/>
                  <a:pt x="16845" y="89148"/>
                </a:cubicBezTo>
                <a:close/>
                <a:moveTo>
                  <a:pt x="22334" y="94826"/>
                </a:moveTo>
                <a:lnTo>
                  <a:pt x="22334" y="94826"/>
                </a:lnTo>
                <a:cubicBezTo>
                  <a:pt x="28012" y="94826"/>
                  <a:pt x="36340" y="91987"/>
                  <a:pt x="41829" y="91987"/>
                </a:cubicBezTo>
                <a:cubicBezTo>
                  <a:pt x="41829" y="97476"/>
                  <a:pt x="44668" y="105993"/>
                  <a:pt x="47507" y="111482"/>
                </a:cubicBezTo>
                <a:cubicBezTo>
                  <a:pt x="39179" y="108643"/>
                  <a:pt x="28012" y="103154"/>
                  <a:pt x="22334" y="94826"/>
                </a:cubicBezTo>
                <a:close/>
                <a:moveTo>
                  <a:pt x="64164" y="111482"/>
                </a:moveTo>
                <a:lnTo>
                  <a:pt x="64164" y="111482"/>
                </a:lnTo>
                <a:lnTo>
                  <a:pt x="61324" y="111482"/>
                </a:lnTo>
                <a:cubicBezTo>
                  <a:pt x="58675" y="111482"/>
                  <a:pt x="58675" y="111482"/>
                  <a:pt x="55835" y="111482"/>
                </a:cubicBezTo>
                <a:cubicBezTo>
                  <a:pt x="52996" y="105993"/>
                  <a:pt x="50157" y="97476"/>
                  <a:pt x="50157" y="89148"/>
                </a:cubicBezTo>
                <a:cubicBezTo>
                  <a:pt x="52996" y="89148"/>
                  <a:pt x="55835" y="89148"/>
                  <a:pt x="61324" y="89148"/>
                </a:cubicBezTo>
                <a:cubicBezTo>
                  <a:pt x="64164" y="89148"/>
                  <a:pt x="67003" y="89148"/>
                  <a:pt x="72492" y="89148"/>
                </a:cubicBezTo>
                <a:cubicBezTo>
                  <a:pt x="69842" y="97476"/>
                  <a:pt x="67003" y="105993"/>
                  <a:pt x="64164" y="111482"/>
                </a:cubicBezTo>
                <a:close/>
                <a:moveTo>
                  <a:pt x="72492" y="111482"/>
                </a:moveTo>
                <a:lnTo>
                  <a:pt x="72492" y="111482"/>
                </a:lnTo>
                <a:cubicBezTo>
                  <a:pt x="75331" y="105993"/>
                  <a:pt x="77981" y="97476"/>
                  <a:pt x="77981" y="91987"/>
                </a:cubicBezTo>
                <a:cubicBezTo>
                  <a:pt x="86498" y="91987"/>
                  <a:pt x="91987" y="94826"/>
                  <a:pt x="97665" y="94826"/>
                </a:cubicBezTo>
                <a:cubicBezTo>
                  <a:pt x="91987" y="103154"/>
                  <a:pt x="83659" y="108643"/>
                  <a:pt x="72492" y="111482"/>
                </a:cubicBezTo>
                <a:close/>
                <a:moveTo>
                  <a:pt x="103154" y="89148"/>
                </a:moveTo>
                <a:lnTo>
                  <a:pt x="103154" y="89148"/>
                </a:lnTo>
                <a:cubicBezTo>
                  <a:pt x="97665" y="86498"/>
                  <a:pt x="89148" y="86498"/>
                  <a:pt x="80820" y="83659"/>
                </a:cubicBezTo>
                <a:cubicBezTo>
                  <a:pt x="80820" y="77981"/>
                  <a:pt x="83659" y="69652"/>
                  <a:pt x="83659" y="64164"/>
                </a:cubicBezTo>
                <a:cubicBezTo>
                  <a:pt x="111482" y="64164"/>
                  <a:pt x="111482" y="64164"/>
                  <a:pt x="111482" y="64164"/>
                </a:cubicBezTo>
                <a:cubicBezTo>
                  <a:pt x="111482" y="72492"/>
                  <a:pt x="108643" y="80820"/>
                  <a:pt x="103154" y="891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Shape 4724">
            <a:extLst>
              <a:ext uri="{FF2B5EF4-FFF2-40B4-BE49-F238E27FC236}">
                <a16:creationId xmlns:a16="http://schemas.microsoft.com/office/drawing/2014/main" id="{F3FCF990-3061-4D7F-B00B-1E674D23CE5A}"/>
              </a:ext>
            </a:extLst>
          </p:cNvPr>
          <p:cNvSpPr/>
          <p:nvPr/>
        </p:nvSpPr>
        <p:spPr>
          <a:xfrm>
            <a:off x="8660020" y="4061946"/>
            <a:ext cx="122672" cy="1779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9909" y="0"/>
                </a:moveTo>
                <a:lnTo>
                  <a:pt x="99909" y="0"/>
                </a:lnTo>
                <a:cubicBezTo>
                  <a:pt x="19819" y="0"/>
                  <a:pt x="19819" y="0"/>
                  <a:pt x="19819" y="0"/>
                </a:cubicBezTo>
                <a:cubicBezTo>
                  <a:pt x="7873" y="0"/>
                  <a:pt x="0" y="5678"/>
                  <a:pt x="0" y="14006"/>
                </a:cubicBezTo>
                <a:cubicBezTo>
                  <a:pt x="0" y="103154"/>
                  <a:pt x="0" y="103154"/>
                  <a:pt x="0" y="103154"/>
                </a:cubicBezTo>
                <a:cubicBezTo>
                  <a:pt x="0" y="111482"/>
                  <a:pt x="7873" y="119810"/>
                  <a:pt x="19819" y="119810"/>
                </a:cubicBezTo>
                <a:cubicBezTo>
                  <a:pt x="99909" y="119810"/>
                  <a:pt x="99909" y="119810"/>
                  <a:pt x="99909" y="119810"/>
                </a:cubicBezTo>
                <a:cubicBezTo>
                  <a:pt x="111855" y="119810"/>
                  <a:pt x="119728" y="111482"/>
                  <a:pt x="119728" y="103154"/>
                </a:cubicBezTo>
                <a:cubicBezTo>
                  <a:pt x="119728" y="14006"/>
                  <a:pt x="119728" y="14006"/>
                  <a:pt x="119728" y="14006"/>
                </a:cubicBezTo>
                <a:cubicBezTo>
                  <a:pt x="119728" y="5678"/>
                  <a:pt x="111855" y="0"/>
                  <a:pt x="99909" y="0"/>
                </a:cubicBezTo>
                <a:close/>
                <a:moveTo>
                  <a:pt x="111855" y="103154"/>
                </a:moveTo>
                <a:lnTo>
                  <a:pt x="111855" y="103154"/>
                </a:lnTo>
                <a:cubicBezTo>
                  <a:pt x="111855" y="108643"/>
                  <a:pt x="103710" y="111482"/>
                  <a:pt x="99909" y="111482"/>
                </a:cubicBezTo>
                <a:cubicBezTo>
                  <a:pt x="19819" y="111482"/>
                  <a:pt x="19819" y="111482"/>
                  <a:pt x="19819" y="111482"/>
                </a:cubicBezTo>
                <a:cubicBezTo>
                  <a:pt x="16018" y="111482"/>
                  <a:pt x="7873" y="108643"/>
                  <a:pt x="7873" y="103154"/>
                </a:cubicBezTo>
                <a:cubicBezTo>
                  <a:pt x="7873" y="91987"/>
                  <a:pt x="7873" y="91987"/>
                  <a:pt x="7873" y="91987"/>
                </a:cubicBezTo>
                <a:cubicBezTo>
                  <a:pt x="111855" y="91987"/>
                  <a:pt x="111855" y="91987"/>
                  <a:pt x="111855" y="91987"/>
                </a:cubicBezTo>
                <a:lnTo>
                  <a:pt x="111855" y="103154"/>
                </a:lnTo>
                <a:close/>
                <a:moveTo>
                  <a:pt x="111855" y="86498"/>
                </a:moveTo>
                <a:lnTo>
                  <a:pt x="111855" y="86498"/>
                </a:lnTo>
                <a:cubicBezTo>
                  <a:pt x="7873" y="86498"/>
                  <a:pt x="7873" y="86498"/>
                  <a:pt x="7873" y="86498"/>
                </a:cubicBezTo>
                <a:cubicBezTo>
                  <a:pt x="7873" y="25173"/>
                  <a:pt x="7873" y="25173"/>
                  <a:pt x="7873" y="25173"/>
                </a:cubicBezTo>
                <a:cubicBezTo>
                  <a:pt x="111855" y="25173"/>
                  <a:pt x="111855" y="25173"/>
                  <a:pt x="111855" y="25173"/>
                </a:cubicBezTo>
                <a:lnTo>
                  <a:pt x="111855" y="86498"/>
                </a:lnTo>
                <a:close/>
                <a:moveTo>
                  <a:pt x="111855" y="19495"/>
                </a:moveTo>
                <a:lnTo>
                  <a:pt x="111855" y="19495"/>
                </a:lnTo>
                <a:cubicBezTo>
                  <a:pt x="7873" y="19495"/>
                  <a:pt x="7873" y="19495"/>
                  <a:pt x="7873" y="19495"/>
                </a:cubicBezTo>
                <a:cubicBezTo>
                  <a:pt x="7873" y="14006"/>
                  <a:pt x="7873" y="14006"/>
                  <a:pt x="7873" y="14006"/>
                </a:cubicBezTo>
                <a:cubicBezTo>
                  <a:pt x="7873" y="11167"/>
                  <a:pt x="16018" y="8328"/>
                  <a:pt x="19819" y="8328"/>
                </a:cubicBezTo>
                <a:cubicBezTo>
                  <a:pt x="99909" y="8328"/>
                  <a:pt x="99909" y="8328"/>
                  <a:pt x="99909" y="8328"/>
                </a:cubicBezTo>
                <a:cubicBezTo>
                  <a:pt x="103710" y="8328"/>
                  <a:pt x="111855" y="11167"/>
                  <a:pt x="111855" y="14006"/>
                </a:cubicBezTo>
                <a:lnTo>
                  <a:pt x="111855" y="19495"/>
                </a:lnTo>
                <a:close/>
                <a:moveTo>
                  <a:pt x="60000" y="108643"/>
                </a:moveTo>
                <a:lnTo>
                  <a:pt x="60000" y="108643"/>
                </a:lnTo>
                <a:cubicBezTo>
                  <a:pt x="63800" y="108643"/>
                  <a:pt x="67873" y="105993"/>
                  <a:pt x="67873" y="103154"/>
                </a:cubicBezTo>
                <a:cubicBezTo>
                  <a:pt x="67873" y="100315"/>
                  <a:pt x="63800" y="97665"/>
                  <a:pt x="60000" y="97665"/>
                </a:cubicBezTo>
                <a:cubicBezTo>
                  <a:pt x="55927" y="97665"/>
                  <a:pt x="51855" y="100315"/>
                  <a:pt x="51855" y="103154"/>
                </a:cubicBezTo>
                <a:cubicBezTo>
                  <a:pt x="51855" y="105993"/>
                  <a:pt x="55927" y="108643"/>
                  <a:pt x="60000" y="1086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E9F2E47-3042-40C4-F8C7-E8CE37684DA7}"/>
              </a:ext>
            </a:extLst>
          </p:cNvPr>
          <p:cNvSpPr txBox="1"/>
          <p:nvPr/>
        </p:nvSpPr>
        <p:spPr>
          <a:xfrm>
            <a:off x="4887063" y="1955597"/>
            <a:ext cx="6610675" cy="377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使用编程语言中的控制流结构，如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while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循环，来实现简单的反馈策略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FC444D4-BFB2-0278-2B2A-493B9660E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1787" y="2322394"/>
            <a:ext cx="67310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92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0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" grpId="0"/>
      <p:bldP spid="3" grpId="0" animBg="1"/>
      <p:bldP spid="30" grpId="0" animBg="1"/>
      <p:bldP spid="34" grpId="0"/>
      <p:bldP spid="35" grpId="0"/>
      <p:bldP spid="38" grpId="0" animBg="1"/>
      <p:bldP spid="39" grpId="0" animBg="1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7707C55E-FA0F-4257-A28F-C2519639BFD5}"/>
              </a:ext>
            </a:extLst>
          </p:cNvPr>
          <p:cNvSpPr/>
          <p:nvPr/>
        </p:nvSpPr>
        <p:spPr>
          <a:xfrm>
            <a:off x="0" y="3714598"/>
            <a:ext cx="12192000" cy="1878560"/>
          </a:xfrm>
          <a:prstGeom prst="rect">
            <a:avLst/>
          </a:prstGeom>
          <a:gradFill>
            <a:gsLst>
              <a:gs pos="0">
                <a:srgbClr val="55E2EA"/>
              </a:gs>
              <a:gs pos="90000">
                <a:srgbClr val="5346FC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CE9E014-3D8B-4BC5-9025-FAC856FBC6A7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模型程序例子</a:t>
            </a:r>
          </a:p>
        </p:txBody>
      </p:sp>
      <p:sp>
        <p:nvSpPr>
          <p:cNvPr id="3" name="等腰三角形 2">
            <a:extLst>
              <a:ext uri="{FF2B5EF4-FFF2-40B4-BE49-F238E27FC236}">
                <a16:creationId xmlns:a16="http://schemas.microsoft.com/office/drawing/2014/main" id="{98E65CD3-BA37-4ACE-9EA4-AE7CF29BB228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C4B05A4-2C14-46AA-86D2-9C9319E900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7" t="154" r="29657" b="-88"/>
          <a:stretch/>
        </p:blipFill>
        <p:spPr>
          <a:xfrm>
            <a:off x="1206036" y="1997167"/>
            <a:ext cx="2932958" cy="3879664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11BC54BE-0DAF-4587-ABED-598D6471D73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275" t="6944" r="50000" b="6808"/>
          <a:stretch/>
        </p:blipFill>
        <p:spPr>
          <a:xfrm>
            <a:off x="861140" y="1400306"/>
            <a:ext cx="3534444" cy="4988304"/>
          </a:xfrm>
          <a:custGeom>
            <a:avLst/>
            <a:gdLst>
              <a:gd name="connsiteX0" fmla="*/ 363124 w 3748658"/>
              <a:gd name="connsiteY0" fmla="*/ 630456 h 5290632"/>
              <a:gd name="connsiteX1" fmla="*/ 363124 w 3748658"/>
              <a:gd name="connsiteY1" fmla="*/ 4745257 h 5290632"/>
              <a:gd name="connsiteX2" fmla="*/ 3451840 w 3748658"/>
              <a:gd name="connsiteY2" fmla="*/ 4745257 h 5290632"/>
              <a:gd name="connsiteX3" fmla="*/ 3451840 w 3748658"/>
              <a:gd name="connsiteY3" fmla="*/ 630456 h 5290632"/>
              <a:gd name="connsiteX4" fmla="*/ 0 w 3748658"/>
              <a:gd name="connsiteY4" fmla="*/ 0 h 5290632"/>
              <a:gd name="connsiteX5" fmla="*/ 3748658 w 3748658"/>
              <a:gd name="connsiteY5" fmla="*/ 0 h 5290632"/>
              <a:gd name="connsiteX6" fmla="*/ 3748658 w 3748658"/>
              <a:gd name="connsiteY6" fmla="*/ 5290632 h 5290632"/>
              <a:gd name="connsiteX7" fmla="*/ 0 w 3748658"/>
              <a:gd name="connsiteY7" fmla="*/ 5290632 h 5290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8658" h="5290632">
                <a:moveTo>
                  <a:pt x="363124" y="630456"/>
                </a:moveTo>
                <a:lnTo>
                  <a:pt x="363124" y="4745257"/>
                </a:lnTo>
                <a:lnTo>
                  <a:pt x="3451840" y="4745257"/>
                </a:lnTo>
                <a:lnTo>
                  <a:pt x="3451840" y="630456"/>
                </a:lnTo>
                <a:close/>
                <a:moveTo>
                  <a:pt x="0" y="0"/>
                </a:moveTo>
                <a:lnTo>
                  <a:pt x="3748658" y="0"/>
                </a:lnTo>
                <a:lnTo>
                  <a:pt x="3748658" y="5290632"/>
                </a:lnTo>
                <a:lnTo>
                  <a:pt x="0" y="5290632"/>
                </a:lnTo>
                <a:close/>
              </a:path>
            </a:pathLst>
          </a:custGeom>
          <a:effectLst/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F3341159-3F4F-4698-B63D-9CFA773A88E5}"/>
              </a:ext>
            </a:extLst>
          </p:cNvPr>
          <p:cNvSpPr/>
          <p:nvPr/>
        </p:nvSpPr>
        <p:spPr>
          <a:xfrm>
            <a:off x="1205790" y="1997167"/>
            <a:ext cx="2912214" cy="3879664"/>
          </a:xfrm>
          <a:prstGeom prst="rect">
            <a:avLst/>
          </a:prstGeom>
          <a:gradFill flip="none" rotWithShape="1">
            <a:gsLst>
              <a:gs pos="0">
                <a:srgbClr val="55E2EA">
                  <a:alpha val="30000"/>
                </a:srgbClr>
              </a:gs>
              <a:gs pos="90000">
                <a:srgbClr val="5346FC">
                  <a:alpha val="3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A535E8F-A589-4757-99B1-A2FB2FA1CAB1}"/>
              </a:ext>
            </a:extLst>
          </p:cNvPr>
          <p:cNvSpPr txBox="1"/>
          <p:nvPr/>
        </p:nvSpPr>
        <p:spPr>
          <a:xfrm>
            <a:off x="4887062" y="1577117"/>
            <a:ext cx="5717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55E2EA"/>
                </a:solidFill>
              </a:rPr>
              <a:t>通过嵌套函数调用来提高能力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2B8F727-3C8B-42F3-A3DB-79A658B54287}"/>
              </a:ext>
            </a:extLst>
          </p:cNvPr>
          <p:cNvSpPr txBox="1"/>
          <p:nvPr/>
        </p:nvSpPr>
        <p:spPr>
          <a:xfrm>
            <a:off x="933287" y="502694"/>
            <a:ext cx="6610675" cy="9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提示为灰色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输入指令为绿色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输出高亮显示</a:t>
            </a:r>
          </a:p>
        </p:txBody>
      </p:sp>
      <p:sp>
        <p:nvSpPr>
          <p:cNvPr id="38" name="Shape 4690">
            <a:extLst>
              <a:ext uri="{FF2B5EF4-FFF2-40B4-BE49-F238E27FC236}">
                <a16:creationId xmlns:a16="http://schemas.microsoft.com/office/drawing/2014/main" id="{8384EB48-D91D-4F8E-AA06-7A0FF2FA87DE}"/>
              </a:ext>
            </a:extLst>
          </p:cNvPr>
          <p:cNvSpPr/>
          <p:nvPr/>
        </p:nvSpPr>
        <p:spPr>
          <a:xfrm>
            <a:off x="5011342" y="4065474"/>
            <a:ext cx="176852" cy="17689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324" y="0"/>
                </a:moveTo>
                <a:lnTo>
                  <a:pt x="61324" y="0"/>
                </a:lnTo>
                <a:cubicBezTo>
                  <a:pt x="28012" y="0"/>
                  <a:pt x="0" y="27823"/>
                  <a:pt x="0" y="61324"/>
                </a:cubicBezTo>
                <a:cubicBezTo>
                  <a:pt x="0" y="91987"/>
                  <a:pt x="28012" y="119810"/>
                  <a:pt x="61324" y="119810"/>
                </a:cubicBezTo>
                <a:cubicBezTo>
                  <a:pt x="91987" y="119810"/>
                  <a:pt x="119810" y="91987"/>
                  <a:pt x="119810" y="61324"/>
                </a:cubicBezTo>
                <a:cubicBezTo>
                  <a:pt x="119810" y="27823"/>
                  <a:pt x="91987" y="0"/>
                  <a:pt x="61324" y="0"/>
                </a:cubicBezTo>
                <a:close/>
                <a:moveTo>
                  <a:pt x="103154" y="30662"/>
                </a:moveTo>
                <a:lnTo>
                  <a:pt x="103154" y="30662"/>
                </a:lnTo>
                <a:cubicBezTo>
                  <a:pt x="108643" y="38990"/>
                  <a:pt x="111482" y="47507"/>
                  <a:pt x="111482" y="55646"/>
                </a:cubicBezTo>
                <a:cubicBezTo>
                  <a:pt x="83659" y="55646"/>
                  <a:pt x="83659" y="55646"/>
                  <a:pt x="83659" y="55646"/>
                </a:cubicBezTo>
                <a:cubicBezTo>
                  <a:pt x="83659" y="50157"/>
                  <a:pt x="80820" y="41829"/>
                  <a:pt x="80820" y="36340"/>
                </a:cubicBezTo>
                <a:cubicBezTo>
                  <a:pt x="89148" y="36340"/>
                  <a:pt x="97665" y="33501"/>
                  <a:pt x="103154" y="30662"/>
                </a:cubicBezTo>
                <a:close/>
                <a:moveTo>
                  <a:pt x="97665" y="25173"/>
                </a:moveTo>
                <a:lnTo>
                  <a:pt x="97665" y="25173"/>
                </a:lnTo>
                <a:cubicBezTo>
                  <a:pt x="91987" y="27823"/>
                  <a:pt x="86498" y="27823"/>
                  <a:pt x="77981" y="27823"/>
                </a:cubicBezTo>
                <a:cubicBezTo>
                  <a:pt x="77981" y="22334"/>
                  <a:pt x="75331" y="16845"/>
                  <a:pt x="72492" y="11167"/>
                </a:cubicBezTo>
                <a:cubicBezTo>
                  <a:pt x="83659" y="11167"/>
                  <a:pt x="91987" y="16845"/>
                  <a:pt x="97665" y="25173"/>
                </a:cubicBezTo>
                <a:close/>
                <a:moveTo>
                  <a:pt x="44668" y="55646"/>
                </a:moveTo>
                <a:lnTo>
                  <a:pt x="44668" y="55646"/>
                </a:lnTo>
                <a:cubicBezTo>
                  <a:pt x="44668" y="50157"/>
                  <a:pt x="47507" y="44668"/>
                  <a:pt x="47507" y="36340"/>
                </a:cubicBezTo>
                <a:cubicBezTo>
                  <a:pt x="52996" y="38990"/>
                  <a:pt x="55835" y="38990"/>
                  <a:pt x="61324" y="38990"/>
                </a:cubicBezTo>
                <a:cubicBezTo>
                  <a:pt x="64164" y="38990"/>
                  <a:pt x="69842" y="38990"/>
                  <a:pt x="72492" y="36340"/>
                </a:cubicBezTo>
                <a:cubicBezTo>
                  <a:pt x="75331" y="44668"/>
                  <a:pt x="75331" y="50157"/>
                  <a:pt x="75331" y="55646"/>
                </a:cubicBezTo>
                <a:lnTo>
                  <a:pt x="44668" y="55646"/>
                </a:lnTo>
                <a:close/>
                <a:moveTo>
                  <a:pt x="75331" y="64164"/>
                </a:moveTo>
                <a:lnTo>
                  <a:pt x="75331" y="64164"/>
                </a:lnTo>
                <a:cubicBezTo>
                  <a:pt x="75331" y="69652"/>
                  <a:pt x="75331" y="77981"/>
                  <a:pt x="72492" y="83659"/>
                </a:cubicBezTo>
                <a:cubicBezTo>
                  <a:pt x="69842" y="83659"/>
                  <a:pt x="64164" y="83659"/>
                  <a:pt x="61324" y="83659"/>
                </a:cubicBezTo>
                <a:cubicBezTo>
                  <a:pt x="55835" y="83659"/>
                  <a:pt x="52996" y="83659"/>
                  <a:pt x="47507" y="83659"/>
                </a:cubicBezTo>
                <a:cubicBezTo>
                  <a:pt x="47507" y="77981"/>
                  <a:pt x="44668" y="69652"/>
                  <a:pt x="44668" y="64164"/>
                </a:cubicBezTo>
                <a:lnTo>
                  <a:pt x="75331" y="64164"/>
                </a:lnTo>
                <a:close/>
                <a:moveTo>
                  <a:pt x="55835" y="8328"/>
                </a:moveTo>
                <a:lnTo>
                  <a:pt x="55835" y="8328"/>
                </a:lnTo>
                <a:cubicBezTo>
                  <a:pt x="58675" y="8328"/>
                  <a:pt x="58675" y="8328"/>
                  <a:pt x="61324" y="8328"/>
                </a:cubicBezTo>
                <a:lnTo>
                  <a:pt x="64164" y="8328"/>
                </a:lnTo>
                <a:cubicBezTo>
                  <a:pt x="67003" y="14006"/>
                  <a:pt x="69842" y="22334"/>
                  <a:pt x="72492" y="30662"/>
                </a:cubicBezTo>
                <a:cubicBezTo>
                  <a:pt x="67003" y="30662"/>
                  <a:pt x="64164" y="30662"/>
                  <a:pt x="61324" y="30662"/>
                </a:cubicBezTo>
                <a:cubicBezTo>
                  <a:pt x="55835" y="30662"/>
                  <a:pt x="52996" y="30662"/>
                  <a:pt x="50157" y="30662"/>
                </a:cubicBezTo>
                <a:cubicBezTo>
                  <a:pt x="50157" y="22334"/>
                  <a:pt x="52996" y="14006"/>
                  <a:pt x="55835" y="8328"/>
                </a:cubicBezTo>
                <a:close/>
                <a:moveTo>
                  <a:pt x="47507" y="11167"/>
                </a:moveTo>
                <a:lnTo>
                  <a:pt x="47507" y="11167"/>
                </a:lnTo>
                <a:cubicBezTo>
                  <a:pt x="44668" y="16845"/>
                  <a:pt x="41829" y="22334"/>
                  <a:pt x="41829" y="27823"/>
                </a:cubicBezTo>
                <a:cubicBezTo>
                  <a:pt x="36340" y="27823"/>
                  <a:pt x="28012" y="27823"/>
                  <a:pt x="22334" y="25173"/>
                </a:cubicBezTo>
                <a:cubicBezTo>
                  <a:pt x="28012" y="16845"/>
                  <a:pt x="39179" y="11167"/>
                  <a:pt x="47507" y="11167"/>
                </a:cubicBezTo>
                <a:close/>
                <a:moveTo>
                  <a:pt x="16845" y="30662"/>
                </a:moveTo>
                <a:lnTo>
                  <a:pt x="16845" y="30662"/>
                </a:lnTo>
                <a:cubicBezTo>
                  <a:pt x="25173" y="33501"/>
                  <a:pt x="33501" y="36340"/>
                  <a:pt x="39179" y="36340"/>
                </a:cubicBezTo>
                <a:cubicBezTo>
                  <a:pt x="39179" y="41829"/>
                  <a:pt x="39179" y="50157"/>
                  <a:pt x="39179" y="55646"/>
                </a:cubicBezTo>
                <a:cubicBezTo>
                  <a:pt x="8328" y="55646"/>
                  <a:pt x="8328" y="55646"/>
                  <a:pt x="8328" y="55646"/>
                </a:cubicBezTo>
                <a:cubicBezTo>
                  <a:pt x="8328" y="47507"/>
                  <a:pt x="11167" y="38990"/>
                  <a:pt x="16845" y="30662"/>
                </a:cubicBezTo>
                <a:close/>
                <a:moveTo>
                  <a:pt x="16845" y="89148"/>
                </a:moveTo>
                <a:lnTo>
                  <a:pt x="16845" y="89148"/>
                </a:lnTo>
                <a:cubicBezTo>
                  <a:pt x="11167" y="80820"/>
                  <a:pt x="8328" y="72492"/>
                  <a:pt x="8328" y="64164"/>
                </a:cubicBezTo>
                <a:cubicBezTo>
                  <a:pt x="39179" y="64164"/>
                  <a:pt x="39179" y="64164"/>
                  <a:pt x="39179" y="64164"/>
                </a:cubicBezTo>
                <a:cubicBezTo>
                  <a:pt x="39179" y="69652"/>
                  <a:pt x="39179" y="77981"/>
                  <a:pt x="39179" y="83659"/>
                </a:cubicBezTo>
                <a:cubicBezTo>
                  <a:pt x="33501" y="86498"/>
                  <a:pt x="25173" y="86498"/>
                  <a:pt x="16845" y="89148"/>
                </a:cubicBezTo>
                <a:close/>
                <a:moveTo>
                  <a:pt x="22334" y="94826"/>
                </a:moveTo>
                <a:lnTo>
                  <a:pt x="22334" y="94826"/>
                </a:lnTo>
                <a:cubicBezTo>
                  <a:pt x="28012" y="94826"/>
                  <a:pt x="36340" y="91987"/>
                  <a:pt x="41829" y="91987"/>
                </a:cubicBezTo>
                <a:cubicBezTo>
                  <a:pt x="41829" y="97476"/>
                  <a:pt x="44668" y="105993"/>
                  <a:pt x="47507" y="111482"/>
                </a:cubicBezTo>
                <a:cubicBezTo>
                  <a:pt x="39179" y="108643"/>
                  <a:pt x="28012" y="103154"/>
                  <a:pt x="22334" y="94826"/>
                </a:cubicBezTo>
                <a:close/>
                <a:moveTo>
                  <a:pt x="64164" y="111482"/>
                </a:moveTo>
                <a:lnTo>
                  <a:pt x="64164" y="111482"/>
                </a:lnTo>
                <a:lnTo>
                  <a:pt x="61324" y="111482"/>
                </a:lnTo>
                <a:cubicBezTo>
                  <a:pt x="58675" y="111482"/>
                  <a:pt x="58675" y="111482"/>
                  <a:pt x="55835" y="111482"/>
                </a:cubicBezTo>
                <a:cubicBezTo>
                  <a:pt x="52996" y="105993"/>
                  <a:pt x="50157" y="97476"/>
                  <a:pt x="50157" y="89148"/>
                </a:cubicBezTo>
                <a:cubicBezTo>
                  <a:pt x="52996" y="89148"/>
                  <a:pt x="55835" y="89148"/>
                  <a:pt x="61324" y="89148"/>
                </a:cubicBezTo>
                <a:cubicBezTo>
                  <a:pt x="64164" y="89148"/>
                  <a:pt x="67003" y="89148"/>
                  <a:pt x="72492" y="89148"/>
                </a:cubicBezTo>
                <a:cubicBezTo>
                  <a:pt x="69842" y="97476"/>
                  <a:pt x="67003" y="105993"/>
                  <a:pt x="64164" y="111482"/>
                </a:cubicBezTo>
                <a:close/>
                <a:moveTo>
                  <a:pt x="72492" y="111482"/>
                </a:moveTo>
                <a:lnTo>
                  <a:pt x="72492" y="111482"/>
                </a:lnTo>
                <a:cubicBezTo>
                  <a:pt x="75331" y="105993"/>
                  <a:pt x="77981" y="97476"/>
                  <a:pt x="77981" y="91987"/>
                </a:cubicBezTo>
                <a:cubicBezTo>
                  <a:pt x="86498" y="91987"/>
                  <a:pt x="91987" y="94826"/>
                  <a:pt x="97665" y="94826"/>
                </a:cubicBezTo>
                <a:cubicBezTo>
                  <a:pt x="91987" y="103154"/>
                  <a:pt x="83659" y="108643"/>
                  <a:pt x="72492" y="111482"/>
                </a:cubicBezTo>
                <a:close/>
                <a:moveTo>
                  <a:pt x="103154" y="89148"/>
                </a:moveTo>
                <a:lnTo>
                  <a:pt x="103154" y="89148"/>
                </a:lnTo>
                <a:cubicBezTo>
                  <a:pt x="97665" y="86498"/>
                  <a:pt x="89148" y="86498"/>
                  <a:pt x="80820" y="83659"/>
                </a:cubicBezTo>
                <a:cubicBezTo>
                  <a:pt x="80820" y="77981"/>
                  <a:pt x="83659" y="69652"/>
                  <a:pt x="83659" y="64164"/>
                </a:cubicBezTo>
                <a:cubicBezTo>
                  <a:pt x="111482" y="64164"/>
                  <a:pt x="111482" y="64164"/>
                  <a:pt x="111482" y="64164"/>
                </a:cubicBezTo>
                <a:cubicBezTo>
                  <a:pt x="111482" y="72492"/>
                  <a:pt x="108643" y="80820"/>
                  <a:pt x="103154" y="891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Shape 4724">
            <a:extLst>
              <a:ext uri="{FF2B5EF4-FFF2-40B4-BE49-F238E27FC236}">
                <a16:creationId xmlns:a16="http://schemas.microsoft.com/office/drawing/2014/main" id="{F3FCF990-3061-4D7F-B00B-1E674D23CE5A}"/>
              </a:ext>
            </a:extLst>
          </p:cNvPr>
          <p:cNvSpPr/>
          <p:nvPr/>
        </p:nvSpPr>
        <p:spPr>
          <a:xfrm>
            <a:off x="8660020" y="4061946"/>
            <a:ext cx="122672" cy="1779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9909" y="0"/>
                </a:moveTo>
                <a:lnTo>
                  <a:pt x="99909" y="0"/>
                </a:lnTo>
                <a:cubicBezTo>
                  <a:pt x="19819" y="0"/>
                  <a:pt x="19819" y="0"/>
                  <a:pt x="19819" y="0"/>
                </a:cubicBezTo>
                <a:cubicBezTo>
                  <a:pt x="7873" y="0"/>
                  <a:pt x="0" y="5678"/>
                  <a:pt x="0" y="14006"/>
                </a:cubicBezTo>
                <a:cubicBezTo>
                  <a:pt x="0" y="103154"/>
                  <a:pt x="0" y="103154"/>
                  <a:pt x="0" y="103154"/>
                </a:cubicBezTo>
                <a:cubicBezTo>
                  <a:pt x="0" y="111482"/>
                  <a:pt x="7873" y="119810"/>
                  <a:pt x="19819" y="119810"/>
                </a:cubicBezTo>
                <a:cubicBezTo>
                  <a:pt x="99909" y="119810"/>
                  <a:pt x="99909" y="119810"/>
                  <a:pt x="99909" y="119810"/>
                </a:cubicBezTo>
                <a:cubicBezTo>
                  <a:pt x="111855" y="119810"/>
                  <a:pt x="119728" y="111482"/>
                  <a:pt x="119728" y="103154"/>
                </a:cubicBezTo>
                <a:cubicBezTo>
                  <a:pt x="119728" y="14006"/>
                  <a:pt x="119728" y="14006"/>
                  <a:pt x="119728" y="14006"/>
                </a:cubicBezTo>
                <a:cubicBezTo>
                  <a:pt x="119728" y="5678"/>
                  <a:pt x="111855" y="0"/>
                  <a:pt x="99909" y="0"/>
                </a:cubicBezTo>
                <a:close/>
                <a:moveTo>
                  <a:pt x="111855" y="103154"/>
                </a:moveTo>
                <a:lnTo>
                  <a:pt x="111855" y="103154"/>
                </a:lnTo>
                <a:cubicBezTo>
                  <a:pt x="111855" y="108643"/>
                  <a:pt x="103710" y="111482"/>
                  <a:pt x="99909" y="111482"/>
                </a:cubicBezTo>
                <a:cubicBezTo>
                  <a:pt x="19819" y="111482"/>
                  <a:pt x="19819" y="111482"/>
                  <a:pt x="19819" y="111482"/>
                </a:cubicBezTo>
                <a:cubicBezTo>
                  <a:pt x="16018" y="111482"/>
                  <a:pt x="7873" y="108643"/>
                  <a:pt x="7873" y="103154"/>
                </a:cubicBezTo>
                <a:cubicBezTo>
                  <a:pt x="7873" y="91987"/>
                  <a:pt x="7873" y="91987"/>
                  <a:pt x="7873" y="91987"/>
                </a:cubicBezTo>
                <a:cubicBezTo>
                  <a:pt x="111855" y="91987"/>
                  <a:pt x="111855" y="91987"/>
                  <a:pt x="111855" y="91987"/>
                </a:cubicBezTo>
                <a:lnTo>
                  <a:pt x="111855" y="103154"/>
                </a:lnTo>
                <a:close/>
                <a:moveTo>
                  <a:pt x="111855" y="86498"/>
                </a:moveTo>
                <a:lnTo>
                  <a:pt x="111855" y="86498"/>
                </a:lnTo>
                <a:cubicBezTo>
                  <a:pt x="7873" y="86498"/>
                  <a:pt x="7873" y="86498"/>
                  <a:pt x="7873" y="86498"/>
                </a:cubicBezTo>
                <a:cubicBezTo>
                  <a:pt x="7873" y="25173"/>
                  <a:pt x="7873" y="25173"/>
                  <a:pt x="7873" y="25173"/>
                </a:cubicBezTo>
                <a:cubicBezTo>
                  <a:pt x="111855" y="25173"/>
                  <a:pt x="111855" y="25173"/>
                  <a:pt x="111855" y="25173"/>
                </a:cubicBezTo>
                <a:lnTo>
                  <a:pt x="111855" y="86498"/>
                </a:lnTo>
                <a:close/>
                <a:moveTo>
                  <a:pt x="111855" y="19495"/>
                </a:moveTo>
                <a:lnTo>
                  <a:pt x="111855" y="19495"/>
                </a:lnTo>
                <a:cubicBezTo>
                  <a:pt x="7873" y="19495"/>
                  <a:pt x="7873" y="19495"/>
                  <a:pt x="7873" y="19495"/>
                </a:cubicBezTo>
                <a:cubicBezTo>
                  <a:pt x="7873" y="14006"/>
                  <a:pt x="7873" y="14006"/>
                  <a:pt x="7873" y="14006"/>
                </a:cubicBezTo>
                <a:cubicBezTo>
                  <a:pt x="7873" y="11167"/>
                  <a:pt x="16018" y="8328"/>
                  <a:pt x="19819" y="8328"/>
                </a:cubicBezTo>
                <a:cubicBezTo>
                  <a:pt x="99909" y="8328"/>
                  <a:pt x="99909" y="8328"/>
                  <a:pt x="99909" y="8328"/>
                </a:cubicBezTo>
                <a:cubicBezTo>
                  <a:pt x="103710" y="8328"/>
                  <a:pt x="111855" y="11167"/>
                  <a:pt x="111855" y="14006"/>
                </a:cubicBezTo>
                <a:lnTo>
                  <a:pt x="111855" y="19495"/>
                </a:lnTo>
                <a:close/>
                <a:moveTo>
                  <a:pt x="60000" y="108643"/>
                </a:moveTo>
                <a:lnTo>
                  <a:pt x="60000" y="108643"/>
                </a:lnTo>
                <a:cubicBezTo>
                  <a:pt x="63800" y="108643"/>
                  <a:pt x="67873" y="105993"/>
                  <a:pt x="67873" y="103154"/>
                </a:cubicBezTo>
                <a:cubicBezTo>
                  <a:pt x="67873" y="100315"/>
                  <a:pt x="63800" y="97665"/>
                  <a:pt x="60000" y="97665"/>
                </a:cubicBezTo>
                <a:cubicBezTo>
                  <a:pt x="55927" y="97665"/>
                  <a:pt x="51855" y="100315"/>
                  <a:pt x="51855" y="103154"/>
                </a:cubicBezTo>
                <a:cubicBezTo>
                  <a:pt x="51855" y="105993"/>
                  <a:pt x="55927" y="108643"/>
                  <a:pt x="60000" y="1086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E9F2E47-3042-40C4-F8C7-E8CE37684DA7}"/>
              </a:ext>
            </a:extLst>
          </p:cNvPr>
          <p:cNvSpPr txBox="1"/>
          <p:nvPr/>
        </p:nvSpPr>
        <p:spPr>
          <a:xfrm>
            <a:off x="4887063" y="1955597"/>
            <a:ext cx="6610675" cy="1301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包含更多示例：通过嵌套函数调用，可以在单个提示中包含更多的少量示例（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few-shot examples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）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提高功能性：通过组合和嵌套不同的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LMPs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，可以创建更复杂的程序，同时保持对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LLM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输入长度的限制。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1F78DB-7D36-55D9-9CBF-274523284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200" y="3181882"/>
            <a:ext cx="6680200" cy="2184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809EA12-DF33-E8DF-590C-920FC2ED84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6005" y="4061946"/>
            <a:ext cx="67437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49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0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" grpId="0"/>
      <p:bldP spid="3" grpId="0" animBg="1"/>
      <p:bldP spid="30" grpId="0" animBg="1"/>
      <p:bldP spid="34" grpId="0"/>
      <p:bldP spid="35" grpId="0"/>
      <p:bldP spid="38" grpId="0" animBg="1"/>
      <p:bldP spid="39" grpId="0" animBg="1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7707C55E-FA0F-4257-A28F-C2519639BFD5}"/>
              </a:ext>
            </a:extLst>
          </p:cNvPr>
          <p:cNvSpPr/>
          <p:nvPr/>
        </p:nvSpPr>
        <p:spPr>
          <a:xfrm>
            <a:off x="0" y="3714598"/>
            <a:ext cx="12192000" cy="1878560"/>
          </a:xfrm>
          <a:prstGeom prst="rect">
            <a:avLst/>
          </a:prstGeom>
          <a:gradFill>
            <a:gsLst>
              <a:gs pos="0">
                <a:srgbClr val="55E2EA"/>
              </a:gs>
              <a:gs pos="90000">
                <a:srgbClr val="5346FC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CE9E014-3D8B-4BC5-9025-FAC856FBC6A7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模型程序例子</a:t>
            </a:r>
          </a:p>
        </p:txBody>
      </p:sp>
      <p:sp>
        <p:nvSpPr>
          <p:cNvPr id="3" name="等腰三角形 2">
            <a:extLst>
              <a:ext uri="{FF2B5EF4-FFF2-40B4-BE49-F238E27FC236}">
                <a16:creationId xmlns:a16="http://schemas.microsoft.com/office/drawing/2014/main" id="{98E65CD3-BA37-4ACE-9EA4-AE7CF29BB228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C4B05A4-2C14-46AA-86D2-9C9319E900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7" t="154" r="29657" b="-88"/>
          <a:stretch/>
        </p:blipFill>
        <p:spPr>
          <a:xfrm>
            <a:off x="1206036" y="1997167"/>
            <a:ext cx="2932958" cy="3879664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11BC54BE-0DAF-4587-ABED-598D6471D73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275" t="6944" r="50000" b="6808"/>
          <a:stretch/>
        </p:blipFill>
        <p:spPr>
          <a:xfrm>
            <a:off x="861140" y="1400306"/>
            <a:ext cx="3534444" cy="4988304"/>
          </a:xfrm>
          <a:custGeom>
            <a:avLst/>
            <a:gdLst>
              <a:gd name="connsiteX0" fmla="*/ 363124 w 3748658"/>
              <a:gd name="connsiteY0" fmla="*/ 630456 h 5290632"/>
              <a:gd name="connsiteX1" fmla="*/ 363124 w 3748658"/>
              <a:gd name="connsiteY1" fmla="*/ 4745257 h 5290632"/>
              <a:gd name="connsiteX2" fmla="*/ 3451840 w 3748658"/>
              <a:gd name="connsiteY2" fmla="*/ 4745257 h 5290632"/>
              <a:gd name="connsiteX3" fmla="*/ 3451840 w 3748658"/>
              <a:gd name="connsiteY3" fmla="*/ 630456 h 5290632"/>
              <a:gd name="connsiteX4" fmla="*/ 0 w 3748658"/>
              <a:gd name="connsiteY4" fmla="*/ 0 h 5290632"/>
              <a:gd name="connsiteX5" fmla="*/ 3748658 w 3748658"/>
              <a:gd name="connsiteY5" fmla="*/ 0 h 5290632"/>
              <a:gd name="connsiteX6" fmla="*/ 3748658 w 3748658"/>
              <a:gd name="connsiteY6" fmla="*/ 5290632 h 5290632"/>
              <a:gd name="connsiteX7" fmla="*/ 0 w 3748658"/>
              <a:gd name="connsiteY7" fmla="*/ 5290632 h 5290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8658" h="5290632">
                <a:moveTo>
                  <a:pt x="363124" y="630456"/>
                </a:moveTo>
                <a:lnTo>
                  <a:pt x="363124" y="4745257"/>
                </a:lnTo>
                <a:lnTo>
                  <a:pt x="3451840" y="4745257"/>
                </a:lnTo>
                <a:lnTo>
                  <a:pt x="3451840" y="630456"/>
                </a:lnTo>
                <a:close/>
                <a:moveTo>
                  <a:pt x="0" y="0"/>
                </a:moveTo>
                <a:lnTo>
                  <a:pt x="3748658" y="0"/>
                </a:lnTo>
                <a:lnTo>
                  <a:pt x="3748658" y="5290632"/>
                </a:lnTo>
                <a:lnTo>
                  <a:pt x="0" y="5290632"/>
                </a:lnTo>
                <a:close/>
              </a:path>
            </a:pathLst>
          </a:custGeom>
          <a:effectLst/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F3341159-3F4F-4698-B63D-9CFA773A88E5}"/>
              </a:ext>
            </a:extLst>
          </p:cNvPr>
          <p:cNvSpPr/>
          <p:nvPr/>
        </p:nvSpPr>
        <p:spPr>
          <a:xfrm>
            <a:off x="1205790" y="1997167"/>
            <a:ext cx="2912214" cy="3879664"/>
          </a:xfrm>
          <a:prstGeom prst="rect">
            <a:avLst/>
          </a:prstGeom>
          <a:gradFill flip="none" rotWithShape="1">
            <a:gsLst>
              <a:gs pos="0">
                <a:srgbClr val="55E2EA">
                  <a:alpha val="30000"/>
                </a:srgbClr>
              </a:gs>
              <a:gs pos="90000">
                <a:srgbClr val="5346FC">
                  <a:alpha val="3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A535E8F-A589-4757-99B1-A2FB2FA1CAB1}"/>
              </a:ext>
            </a:extLst>
          </p:cNvPr>
          <p:cNvSpPr txBox="1"/>
          <p:nvPr/>
        </p:nvSpPr>
        <p:spPr>
          <a:xfrm>
            <a:off x="3332082" y="893221"/>
            <a:ext cx="5717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55E2EA"/>
                </a:solidFill>
              </a:rPr>
              <a:t>层次化函数生成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2B8F727-3C8B-42F3-A3DB-79A658B54287}"/>
              </a:ext>
            </a:extLst>
          </p:cNvPr>
          <p:cNvSpPr txBox="1"/>
          <p:nvPr/>
        </p:nvSpPr>
        <p:spPr>
          <a:xfrm>
            <a:off x="933287" y="502694"/>
            <a:ext cx="6610675" cy="9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提示为灰色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输入指令为绿色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输出高亮显示</a:t>
            </a:r>
          </a:p>
        </p:txBody>
      </p:sp>
      <p:sp>
        <p:nvSpPr>
          <p:cNvPr id="38" name="Shape 4690">
            <a:extLst>
              <a:ext uri="{FF2B5EF4-FFF2-40B4-BE49-F238E27FC236}">
                <a16:creationId xmlns:a16="http://schemas.microsoft.com/office/drawing/2014/main" id="{8384EB48-D91D-4F8E-AA06-7A0FF2FA87DE}"/>
              </a:ext>
            </a:extLst>
          </p:cNvPr>
          <p:cNvSpPr/>
          <p:nvPr/>
        </p:nvSpPr>
        <p:spPr>
          <a:xfrm>
            <a:off x="5011342" y="4065474"/>
            <a:ext cx="176852" cy="17689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324" y="0"/>
                </a:moveTo>
                <a:lnTo>
                  <a:pt x="61324" y="0"/>
                </a:lnTo>
                <a:cubicBezTo>
                  <a:pt x="28012" y="0"/>
                  <a:pt x="0" y="27823"/>
                  <a:pt x="0" y="61324"/>
                </a:cubicBezTo>
                <a:cubicBezTo>
                  <a:pt x="0" y="91987"/>
                  <a:pt x="28012" y="119810"/>
                  <a:pt x="61324" y="119810"/>
                </a:cubicBezTo>
                <a:cubicBezTo>
                  <a:pt x="91987" y="119810"/>
                  <a:pt x="119810" y="91987"/>
                  <a:pt x="119810" y="61324"/>
                </a:cubicBezTo>
                <a:cubicBezTo>
                  <a:pt x="119810" y="27823"/>
                  <a:pt x="91987" y="0"/>
                  <a:pt x="61324" y="0"/>
                </a:cubicBezTo>
                <a:close/>
                <a:moveTo>
                  <a:pt x="103154" y="30662"/>
                </a:moveTo>
                <a:lnTo>
                  <a:pt x="103154" y="30662"/>
                </a:lnTo>
                <a:cubicBezTo>
                  <a:pt x="108643" y="38990"/>
                  <a:pt x="111482" y="47507"/>
                  <a:pt x="111482" y="55646"/>
                </a:cubicBezTo>
                <a:cubicBezTo>
                  <a:pt x="83659" y="55646"/>
                  <a:pt x="83659" y="55646"/>
                  <a:pt x="83659" y="55646"/>
                </a:cubicBezTo>
                <a:cubicBezTo>
                  <a:pt x="83659" y="50157"/>
                  <a:pt x="80820" y="41829"/>
                  <a:pt x="80820" y="36340"/>
                </a:cubicBezTo>
                <a:cubicBezTo>
                  <a:pt x="89148" y="36340"/>
                  <a:pt x="97665" y="33501"/>
                  <a:pt x="103154" y="30662"/>
                </a:cubicBezTo>
                <a:close/>
                <a:moveTo>
                  <a:pt x="97665" y="25173"/>
                </a:moveTo>
                <a:lnTo>
                  <a:pt x="97665" y="25173"/>
                </a:lnTo>
                <a:cubicBezTo>
                  <a:pt x="91987" y="27823"/>
                  <a:pt x="86498" y="27823"/>
                  <a:pt x="77981" y="27823"/>
                </a:cubicBezTo>
                <a:cubicBezTo>
                  <a:pt x="77981" y="22334"/>
                  <a:pt x="75331" y="16845"/>
                  <a:pt x="72492" y="11167"/>
                </a:cubicBezTo>
                <a:cubicBezTo>
                  <a:pt x="83659" y="11167"/>
                  <a:pt x="91987" y="16845"/>
                  <a:pt x="97665" y="25173"/>
                </a:cubicBezTo>
                <a:close/>
                <a:moveTo>
                  <a:pt x="44668" y="55646"/>
                </a:moveTo>
                <a:lnTo>
                  <a:pt x="44668" y="55646"/>
                </a:lnTo>
                <a:cubicBezTo>
                  <a:pt x="44668" y="50157"/>
                  <a:pt x="47507" y="44668"/>
                  <a:pt x="47507" y="36340"/>
                </a:cubicBezTo>
                <a:cubicBezTo>
                  <a:pt x="52996" y="38990"/>
                  <a:pt x="55835" y="38990"/>
                  <a:pt x="61324" y="38990"/>
                </a:cubicBezTo>
                <a:cubicBezTo>
                  <a:pt x="64164" y="38990"/>
                  <a:pt x="69842" y="38990"/>
                  <a:pt x="72492" y="36340"/>
                </a:cubicBezTo>
                <a:cubicBezTo>
                  <a:pt x="75331" y="44668"/>
                  <a:pt x="75331" y="50157"/>
                  <a:pt x="75331" y="55646"/>
                </a:cubicBezTo>
                <a:lnTo>
                  <a:pt x="44668" y="55646"/>
                </a:lnTo>
                <a:close/>
                <a:moveTo>
                  <a:pt x="75331" y="64164"/>
                </a:moveTo>
                <a:lnTo>
                  <a:pt x="75331" y="64164"/>
                </a:lnTo>
                <a:cubicBezTo>
                  <a:pt x="75331" y="69652"/>
                  <a:pt x="75331" y="77981"/>
                  <a:pt x="72492" y="83659"/>
                </a:cubicBezTo>
                <a:cubicBezTo>
                  <a:pt x="69842" y="83659"/>
                  <a:pt x="64164" y="83659"/>
                  <a:pt x="61324" y="83659"/>
                </a:cubicBezTo>
                <a:cubicBezTo>
                  <a:pt x="55835" y="83659"/>
                  <a:pt x="52996" y="83659"/>
                  <a:pt x="47507" y="83659"/>
                </a:cubicBezTo>
                <a:cubicBezTo>
                  <a:pt x="47507" y="77981"/>
                  <a:pt x="44668" y="69652"/>
                  <a:pt x="44668" y="64164"/>
                </a:cubicBezTo>
                <a:lnTo>
                  <a:pt x="75331" y="64164"/>
                </a:lnTo>
                <a:close/>
                <a:moveTo>
                  <a:pt x="55835" y="8328"/>
                </a:moveTo>
                <a:lnTo>
                  <a:pt x="55835" y="8328"/>
                </a:lnTo>
                <a:cubicBezTo>
                  <a:pt x="58675" y="8328"/>
                  <a:pt x="58675" y="8328"/>
                  <a:pt x="61324" y="8328"/>
                </a:cubicBezTo>
                <a:lnTo>
                  <a:pt x="64164" y="8328"/>
                </a:lnTo>
                <a:cubicBezTo>
                  <a:pt x="67003" y="14006"/>
                  <a:pt x="69842" y="22334"/>
                  <a:pt x="72492" y="30662"/>
                </a:cubicBezTo>
                <a:cubicBezTo>
                  <a:pt x="67003" y="30662"/>
                  <a:pt x="64164" y="30662"/>
                  <a:pt x="61324" y="30662"/>
                </a:cubicBezTo>
                <a:cubicBezTo>
                  <a:pt x="55835" y="30662"/>
                  <a:pt x="52996" y="30662"/>
                  <a:pt x="50157" y="30662"/>
                </a:cubicBezTo>
                <a:cubicBezTo>
                  <a:pt x="50157" y="22334"/>
                  <a:pt x="52996" y="14006"/>
                  <a:pt x="55835" y="8328"/>
                </a:cubicBezTo>
                <a:close/>
                <a:moveTo>
                  <a:pt x="47507" y="11167"/>
                </a:moveTo>
                <a:lnTo>
                  <a:pt x="47507" y="11167"/>
                </a:lnTo>
                <a:cubicBezTo>
                  <a:pt x="44668" y="16845"/>
                  <a:pt x="41829" y="22334"/>
                  <a:pt x="41829" y="27823"/>
                </a:cubicBezTo>
                <a:cubicBezTo>
                  <a:pt x="36340" y="27823"/>
                  <a:pt x="28012" y="27823"/>
                  <a:pt x="22334" y="25173"/>
                </a:cubicBezTo>
                <a:cubicBezTo>
                  <a:pt x="28012" y="16845"/>
                  <a:pt x="39179" y="11167"/>
                  <a:pt x="47507" y="11167"/>
                </a:cubicBezTo>
                <a:close/>
                <a:moveTo>
                  <a:pt x="16845" y="30662"/>
                </a:moveTo>
                <a:lnTo>
                  <a:pt x="16845" y="30662"/>
                </a:lnTo>
                <a:cubicBezTo>
                  <a:pt x="25173" y="33501"/>
                  <a:pt x="33501" y="36340"/>
                  <a:pt x="39179" y="36340"/>
                </a:cubicBezTo>
                <a:cubicBezTo>
                  <a:pt x="39179" y="41829"/>
                  <a:pt x="39179" y="50157"/>
                  <a:pt x="39179" y="55646"/>
                </a:cubicBezTo>
                <a:cubicBezTo>
                  <a:pt x="8328" y="55646"/>
                  <a:pt x="8328" y="55646"/>
                  <a:pt x="8328" y="55646"/>
                </a:cubicBezTo>
                <a:cubicBezTo>
                  <a:pt x="8328" y="47507"/>
                  <a:pt x="11167" y="38990"/>
                  <a:pt x="16845" y="30662"/>
                </a:cubicBezTo>
                <a:close/>
                <a:moveTo>
                  <a:pt x="16845" y="89148"/>
                </a:moveTo>
                <a:lnTo>
                  <a:pt x="16845" y="89148"/>
                </a:lnTo>
                <a:cubicBezTo>
                  <a:pt x="11167" y="80820"/>
                  <a:pt x="8328" y="72492"/>
                  <a:pt x="8328" y="64164"/>
                </a:cubicBezTo>
                <a:cubicBezTo>
                  <a:pt x="39179" y="64164"/>
                  <a:pt x="39179" y="64164"/>
                  <a:pt x="39179" y="64164"/>
                </a:cubicBezTo>
                <a:cubicBezTo>
                  <a:pt x="39179" y="69652"/>
                  <a:pt x="39179" y="77981"/>
                  <a:pt x="39179" y="83659"/>
                </a:cubicBezTo>
                <a:cubicBezTo>
                  <a:pt x="33501" y="86498"/>
                  <a:pt x="25173" y="86498"/>
                  <a:pt x="16845" y="89148"/>
                </a:cubicBezTo>
                <a:close/>
                <a:moveTo>
                  <a:pt x="22334" y="94826"/>
                </a:moveTo>
                <a:lnTo>
                  <a:pt x="22334" y="94826"/>
                </a:lnTo>
                <a:cubicBezTo>
                  <a:pt x="28012" y="94826"/>
                  <a:pt x="36340" y="91987"/>
                  <a:pt x="41829" y="91987"/>
                </a:cubicBezTo>
                <a:cubicBezTo>
                  <a:pt x="41829" y="97476"/>
                  <a:pt x="44668" y="105993"/>
                  <a:pt x="47507" y="111482"/>
                </a:cubicBezTo>
                <a:cubicBezTo>
                  <a:pt x="39179" y="108643"/>
                  <a:pt x="28012" y="103154"/>
                  <a:pt x="22334" y="94826"/>
                </a:cubicBezTo>
                <a:close/>
                <a:moveTo>
                  <a:pt x="64164" y="111482"/>
                </a:moveTo>
                <a:lnTo>
                  <a:pt x="64164" y="111482"/>
                </a:lnTo>
                <a:lnTo>
                  <a:pt x="61324" y="111482"/>
                </a:lnTo>
                <a:cubicBezTo>
                  <a:pt x="58675" y="111482"/>
                  <a:pt x="58675" y="111482"/>
                  <a:pt x="55835" y="111482"/>
                </a:cubicBezTo>
                <a:cubicBezTo>
                  <a:pt x="52996" y="105993"/>
                  <a:pt x="50157" y="97476"/>
                  <a:pt x="50157" y="89148"/>
                </a:cubicBezTo>
                <a:cubicBezTo>
                  <a:pt x="52996" y="89148"/>
                  <a:pt x="55835" y="89148"/>
                  <a:pt x="61324" y="89148"/>
                </a:cubicBezTo>
                <a:cubicBezTo>
                  <a:pt x="64164" y="89148"/>
                  <a:pt x="67003" y="89148"/>
                  <a:pt x="72492" y="89148"/>
                </a:cubicBezTo>
                <a:cubicBezTo>
                  <a:pt x="69842" y="97476"/>
                  <a:pt x="67003" y="105993"/>
                  <a:pt x="64164" y="111482"/>
                </a:cubicBezTo>
                <a:close/>
                <a:moveTo>
                  <a:pt x="72492" y="111482"/>
                </a:moveTo>
                <a:lnTo>
                  <a:pt x="72492" y="111482"/>
                </a:lnTo>
                <a:cubicBezTo>
                  <a:pt x="75331" y="105993"/>
                  <a:pt x="77981" y="97476"/>
                  <a:pt x="77981" y="91987"/>
                </a:cubicBezTo>
                <a:cubicBezTo>
                  <a:pt x="86498" y="91987"/>
                  <a:pt x="91987" y="94826"/>
                  <a:pt x="97665" y="94826"/>
                </a:cubicBezTo>
                <a:cubicBezTo>
                  <a:pt x="91987" y="103154"/>
                  <a:pt x="83659" y="108643"/>
                  <a:pt x="72492" y="111482"/>
                </a:cubicBezTo>
                <a:close/>
                <a:moveTo>
                  <a:pt x="103154" y="89148"/>
                </a:moveTo>
                <a:lnTo>
                  <a:pt x="103154" y="89148"/>
                </a:lnTo>
                <a:cubicBezTo>
                  <a:pt x="97665" y="86498"/>
                  <a:pt x="89148" y="86498"/>
                  <a:pt x="80820" y="83659"/>
                </a:cubicBezTo>
                <a:cubicBezTo>
                  <a:pt x="80820" y="77981"/>
                  <a:pt x="83659" y="69652"/>
                  <a:pt x="83659" y="64164"/>
                </a:cubicBezTo>
                <a:cubicBezTo>
                  <a:pt x="111482" y="64164"/>
                  <a:pt x="111482" y="64164"/>
                  <a:pt x="111482" y="64164"/>
                </a:cubicBezTo>
                <a:cubicBezTo>
                  <a:pt x="111482" y="72492"/>
                  <a:pt x="108643" y="80820"/>
                  <a:pt x="103154" y="891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Shape 4724">
            <a:extLst>
              <a:ext uri="{FF2B5EF4-FFF2-40B4-BE49-F238E27FC236}">
                <a16:creationId xmlns:a16="http://schemas.microsoft.com/office/drawing/2014/main" id="{F3FCF990-3061-4D7F-B00B-1E674D23CE5A}"/>
              </a:ext>
            </a:extLst>
          </p:cNvPr>
          <p:cNvSpPr/>
          <p:nvPr/>
        </p:nvSpPr>
        <p:spPr>
          <a:xfrm>
            <a:off x="8660020" y="4061946"/>
            <a:ext cx="122672" cy="1779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9909" y="0"/>
                </a:moveTo>
                <a:lnTo>
                  <a:pt x="99909" y="0"/>
                </a:lnTo>
                <a:cubicBezTo>
                  <a:pt x="19819" y="0"/>
                  <a:pt x="19819" y="0"/>
                  <a:pt x="19819" y="0"/>
                </a:cubicBezTo>
                <a:cubicBezTo>
                  <a:pt x="7873" y="0"/>
                  <a:pt x="0" y="5678"/>
                  <a:pt x="0" y="14006"/>
                </a:cubicBezTo>
                <a:cubicBezTo>
                  <a:pt x="0" y="103154"/>
                  <a:pt x="0" y="103154"/>
                  <a:pt x="0" y="103154"/>
                </a:cubicBezTo>
                <a:cubicBezTo>
                  <a:pt x="0" y="111482"/>
                  <a:pt x="7873" y="119810"/>
                  <a:pt x="19819" y="119810"/>
                </a:cubicBezTo>
                <a:cubicBezTo>
                  <a:pt x="99909" y="119810"/>
                  <a:pt x="99909" y="119810"/>
                  <a:pt x="99909" y="119810"/>
                </a:cubicBezTo>
                <a:cubicBezTo>
                  <a:pt x="111855" y="119810"/>
                  <a:pt x="119728" y="111482"/>
                  <a:pt x="119728" y="103154"/>
                </a:cubicBezTo>
                <a:cubicBezTo>
                  <a:pt x="119728" y="14006"/>
                  <a:pt x="119728" y="14006"/>
                  <a:pt x="119728" y="14006"/>
                </a:cubicBezTo>
                <a:cubicBezTo>
                  <a:pt x="119728" y="5678"/>
                  <a:pt x="111855" y="0"/>
                  <a:pt x="99909" y="0"/>
                </a:cubicBezTo>
                <a:close/>
                <a:moveTo>
                  <a:pt x="111855" y="103154"/>
                </a:moveTo>
                <a:lnTo>
                  <a:pt x="111855" y="103154"/>
                </a:lnTo>
                <a:cubicBezTo>
                  <a:pt x="111855" y="108643"/>
                  <a:pt x="103710" y="111482"/>
                  <a:pt x="99909" y="111482"/>
                </a:cubicBezTo>
                <a:cubicBezTo>
                  <a:pt x="19819" y="111482"/>
                  <a:pt x="19819" y="111482"/>
                  <a:pt x="19819" y="111482"/>
                </a:cubicBezTo>
                <a:cubicBezTo>
                  <a:pt x="16018" y="111482"/>
                  <a:pt x="7873" y="108643"/>
                  <a:pt x="7873" y="103154"/>
                </a:cubicBezTo>
                <a:cubicBezTo>
                  <a:pt x="7873" y="91987"/>
                  <a:pt x="7873" y="91987"/>
                  <a:pt x="7873" y="91987"/>
                </a:cubicBezTo>
                <a:cubicBezTo>
                  <a:pt x="111855" y="91987"/>
                  <a:pt x="111855" y="91987"/>
                  <a:pt x="111855" y="91987"/>
                </a:cubicBezTo>
                <a:lnTo>
                  <a:pt x="111855" y="103154"/>
                </a:lnTo>
                <a:close/>
                <a:moveTo>
                  <a:pt x="111855" y="86498"/>
                </a:moveTo>
                <a:lnTo>
                  <a:pt x="111855" y="86498"/>
                </a:lnTo>
                <a:cubicBezTo>
                  <a:pt x="7873" y="86498"/>
                  <a:pt x="7873" y="86498"/>
                  <a:pt x="7873" y="86498"/>
                </a:cubicBezTo>
                <a:cubicBezTo>
                  <a:pt x="7873" y="25173"/>
                  <a:pt x="7873" y="25173"/>
                  <a:pt x="7873" y="25173"/>
                </a:cubicBezTo>
                <a:cubicBezTo>
                  <a:pt x="111855" y="25173"/>
                  <a:pt x="111855" y="25173"/>
                  <a:pt x="111855" y="25173"/>
                </a:cubicBezTo>
                <a:lnTo>
                  <a:pt x="111855" y="86498"/>
                </a:lnTo>
                <a:close/>
                <a:moveTo>
                  <a:pt x="111855" y="19495"/>
                </a:moveTo>
                <a:lnTo>
                  <a:pt x="111855" y="19495"/>
                </a:lnTo>
                <a:cubicBezTo>
                  <a:pt x="7873" y="19495"/>
                  <a:pt x="7873" y="19495"/>
                  <a:pt x="7873" y="19495"/>
                </a:cubicBezTo>
                <a:cubicBezTo>
                  <a:pt x="7873" y="14006"/>
                  <a:pt x="7873" y="14006"/>
                  <a:pt x="7873" y="14006"/>
                </a:cubicBezTo>
                <a:cubicBezTo>
                  <a:pt x="7873" y="11167"/>
                  <a:pt x="16018" y="8328"/>
                  <a:pt x="19819" y="8328"/>
                </a:cubicBezTo>
                <a:cubicBezTo>
                  <a:pt x="99909" y="8328"/>
                  <a:pt x="99909" y="8328"/>
                  <a:pt x="99909" y="8328"/>
                </a:cubicBezTo>
                <a:cubicBezTo>
                  <a:pt x="103710" y="8328"/>
                  <a:pt x="111855" y="11167"/>
                  <a:pt x="111855" y="14006"/>
                </a:cubicBezTo>
                <a:lnTo>
                  <a:pt x="111855" y="19495"/>
                </a:lnTo>
                <a:close/>
                <a:moveTo>
                  <a:pt x="60000" y="108643"/>
                </a:moveTo>
                <a:lnTo>
                  <a:pt x="60000" y="108643"/>
                </a:lnTo>
                <a:cubicBezTo>
                  <a:pt x="63800" y="108643"/>
                  <a:pt x="67873" y="105993"/>
                  <a:pt x="67873" y="103154"/>
                </a:cubicBezTo>
                <a:cubicBezTo>
                  <a:pt x="67873" y="100315"/>
                  <a:pt x="63800" y="97665"/>
                  <a:pt x="60000" y="97665"/>
                </a:cubicBezTo>
                <a:cubicBezTo>
                  <a:pt x="55927" y="97665"/>
                  <a:pt x="51855" y="100315"/>
                  <a:pt x="51855" y="103154"/>
                </a:cubicBezTo>
                <a:cubicBezTo>
                  <a:pt x="51855" y="105993"/>
                  <a:pt x="55927" y="108643"/>
                  <a:pt x="60000" y="1086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EDEBE2E-5617-D47F-0B1C-2DFDD547B741}"/>
              </a:ext>
            </a:extLst>
          </p:cNvPr>
          <p:cNvSpPr txBox="1"/>
          <p:nvPr/>
        </p:nvSpPr>
        <p:spPr>
          <a:xfrm>
            <a:off x="5276193" y="22702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78CAF3D-855B-FCB8-4A0F-AF5B2DA1B17D}"/>
              </a:ext>
            </a:extLst>
          </p:cNvPr>
          <p:cNvSpPr txBox="1"/>
          <p:nvPr/>
        </p:nvSpPr>
        <p:spPr>
          <a:xfrm>
            <a:off x="3332082" y="1354886"/>
            <a:ext cx="6610675" cy="3035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在生成的函数中定位尚未定义的函数，并调用另一个专门生成函数的</a:t>
            </a:r>
            <a:r>
              <a:rPr lang="en-US" altLang="zh-CN" sz="1400" dirty="0">
                <a:solidFill>
                  <a:schemeClr val="bg1"/>
                </a:solidFill>
                <a:latin typeface="+mn-ea"/>
              </a:rPr>
              <a:t>LMP</a:t>
            </a: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来创建这些函数。</a:t>
            </a:r>
            <a:endParaRPr lang="en-US" altLang="zh-CN" sz="1400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提示和代码的互操作性：提示（</a:t>
            </a:r>
            <a:r>
              <a:rPr lang="en-US" altLang="zh-CN" sz="1400" dirty="0">
                <a:solidFill>
                  <a:schemeClr val="bg1"/>
                </a:solidFill>
                <a:latin typeface="+mn-ea"/>
              </a:rPr>
              <a:t>prompt</a:t>
            </a: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）和由</a:t>
            </a:r>
            <a:r>
              <a:rPr lang="en-US" altLang="zh-CN" sz="1400" dirty="0">
                <a:solidFill>
                  <a:schemeClr val="bg1"/>
                </a:solidFill>
                <a:latin typeface="+mn-ea"/>
              </a:rPr>
              <a:t>LMPs</a:t>
            </a: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生成的代码都可以调用这些尚未定义的函数。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简化提示工程：提示工程师不需要在示例中提供所有的实现细节，一个“粗略草图”（即代码逻辑的大致框架）就足够了。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遵循良好的抽象实践：高级</a:t>
            </a:r>
            <a:r>
              <a:rPr lang="en-US" altLang="zh-CN" sz="1400" dirty="0">
                <a:solidFill>
                  <a:schemeClr val="bg1"/>
                </a:solidFill>
                <a:latin typeface="+mn-ea"/>
              </a:rPr>
              <a:t>LMPs</a:t>
            </a: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可以遵循良好的抽象实践，避免将所有的代码逻辑“扁平化”到单一层面。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提高性能和可读性：这种方法不仅使得生成的代码更易于阅读，还能提高代码生成的性能。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endParaRPr lang="zh-CN" altLang="en-US" sz="14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76D70E4-B606-260B-C75B-17626AF08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331" y="4005735"/>
            <a:ext cx="6807200" cy="25908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C94C98C-AE42-F3B1-C756-ED67BF25CF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0358" y="4238531"/>
            <a:ext cx="68199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8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0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" grpId="0"/>
      <p:bldP spid="3" grpId="0" animBg="1"/>
      <p:bldP spid="30" grpId="0" animBg="1"/>
      <p:bldP spid="34" grpId="0"/>
      <p:bldP spid="35" grpId="0"/>
      <p:bldP spid="38" grpId="0" animBg="1"/>
      <p:bldP spid="39" grpId="0" animBg="1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AAE3C7DE-19C3-4077-925B-6ED6F71527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rgbClr val="41F6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994" r="3649"/>
          <a:stretch/>
        </p:blipFill>
        <p:spPr>
          <a:xfrm>
            <a:off x="1210733" y="2544789"/>
            <a:ext cx="4135126" cy="2317698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C87E6F24-39F1-4EA6-BCA8-86231931236D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结合</a:t>
            </a:r>
          </a:p>
        </p:txBody>
      </p:sp>
      <p:sp>
        <p:nvSpPr>
          <p:cNvPr id="35" name="等腰三角形 34">
            <a:extLst>
              <a:ext uri="{FF2B5EF4-FFF2-40B4-BE49-F238E27FC236}">
                <a16:creationId xmlns:a16="http://schemas.microsoft.com/office/drawing/2014/main" id="{E9E8A15B-03D4-45C1-8FBF-7E42D61CE65A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366B896-CB7B-4938-894F-A41CE0BF40DE}"/>
              </a:ext>
            </a:extLst>
          </p:cNvPr>
          <p:cNvSpPr txBox="1"/>
          <p:nvPr/>
        </p:nvSpPr>
        <p:spPr>
          <a:xfrm>
            <a:off x="7168170" y="1932343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55E2EA"/>
                </a:solidFill>
              </a:rPr>
              <a:t>控制流</a:t>
            </a: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6A1D6E34-A02F-4815-B022-F8E1707DA172}"/>
              </a:ext>
            </a:extLst>
          </p:cNvPr>
          <p:cNvSpPr/>
          <p:nvPr/>
        </p:nvSpPr>
        <p:spPr>
          <a:xfrm>
            <a:off x="1827819" y="1612575"/>
            <a:ext cx="3904343" cy="3904343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55E2EA"/>
                </a:gs>
                <a:gs pos="15000">
                  <a:srgbClr val="5346FC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A85DEFC4-F845-47C4-82C1-2094AAC34F34}"/>
              </a:ext>
            </a:extLst>
          </p:cNvPr>
          <p:cNvSpPr/>
          <p:nvPr/>
        </p:nvSpPr>
        <p:spPr>
          <a:xfrm>
            <a:off x="2204955" y="1341083"/>
            <a:ext cx="3904343" cy="4447328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55E2EA"/>
                </a:gs>
                <a:gs pos="15000">
                  <a:srgbClr val="5346FC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C52739EB-3690-4E18-9CA3-6C4FBDDF088F}"/>
              </a:ext>
            </a:extLst>
          </p:cNvPr>
          <p:cNvGrpSpPr/>
          <p:nvPr/>
        </p:nvGrpSpPr>
        <p:grpSpPr>
          <a:xfrm>
            <a:off x="6477302" y="1819699"/>
            <a:ext cx="690868" cy="690867"/>
            <a:chOff x="6698041" y="1878729"/>
            <a:chExt cx="690868" cy="690867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EE82D5AF-1EC8-47D0-9376-AAC3D8B2E815}"/>
                </a:ext>
              </a:extLst>
            </p:cNvPr>
            <p:cNvSpPr/>
            <p:nvPr/>
          </p:nvSpPr>
          <p:spPr>
            <a:xfrm>
              <a:off x="6698042" y="1878729"/>
              <a:ext cx="690867" cy="690867"/>
            </a:xfrm>
            <a:prstGeom prst="ellipse">
              <a:avLst/>
            </a:prstGeom>
            <a:noFill/>
            <a:ln w="19050">
              <a:gradFill flip="none" rotWithShape="1">
                <a:gsLst>
                  <a:gs pos="0">
                    <a:srgbClr val="5346FC"/>
                  </a:gs>
                  <a:gs pos="99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0270089-FD95-4C1E-9BF5-98FB43124C19}"/>
                </a:ext>
              </a:extLst>
            </p:cNvPr>
            <p:cNvSpPr txBox="1"/>
            <p:nvPr/>
          </p:nvSpPr>
          <p:spPr>
            <a:xfrm>
              <a:off x="6698041" y="1931775"/>
              <a:ext cx="690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gradFill flip="none" rotWithShape="1">
                    <a:gsLst>
                      <a:gs pos="0">
                        <a:srgbClr val="5346FC"/>
                      </a:gs>
                      <a:gs pos="99000">
                        <a:srgbClr val="55E2EA"/>
                      </a:gs>
                    </a:gsLst>
                    <a:lin ang="16200000" scaled="1"/>
                    <a:tileRect/>
                  </a:gradFill>
                  <a:effectLst>
                    <a:outerShdw blurRad="63500" dist="25400" dir="5400000" algn="t" rotWithShape="0">
                      <a:srgbClr val="55E2EA">
                        <a:alpha val="20000"/>
                      </a:srgbClr>
                    </a:outerShdw>
                  </a:effectLst>
                </a:rPr>
                <a:t>01</a:t>
              </a:r>
              <a:endParaRPr lang="zh-CN" altLang="en-US" sz="3200" b="1" dirty="0">
                <a:gradFill flip="none" rotWithShape="1">
                  <a:gsLst>
                    <a:gs pos="0">
                      <a:srgbClr val="5346FC"/>
                    </a:gs>
                    <a:gs pos="99000">
                      <a:srgbClr val="55E2EA"/>
                    </a:gs>
                  </a:gsLst>
                  <a:lin ang="16200000" scaled="1"/>
                  <a:tileRect/>
                </a:gradFill>
                <a:effectLst>
                  <a:outerShdw blurRad="63500" dist="25400" dir="5400000" algn="t" rotWithShape="0">
                    <a:srgbClr val="55E2EA">
                      <a:alpha val="20000"/>
                    </a:srgbClr>
                  </a:outerShdw>
                </a:effectLst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0FBFAD9F-95E4-4B47-86F2-96B5518A3534}"/>
              </a:ext>
            </a:extLst>
          </p:cNvPr>
          <p:cNvGrpSpPr/>
          <p:nvPr/>
        </p:nvGrpSpPr>
        <p:grpSpPr>
          <a:xfrm>
            <a:off x="4741333" y="2164059"/>
            <a:ext cx="1577340" cy="833142"/>
            <a:chOff x="5029200" y="2164059"/>
            <a:chExt cx="1577340" cy="833142"/>
          </a:xfrm>
        </p:grpSpPr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F8E3E84-77C4-4607-A237-81B81DB826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29200" y="2164059"/>
              <a:ext cx="788670" cy="833142"/>
            </a:xfrm>
            <a:prstGeom prst="line">
              <a:avLst/>
            </a:prstGeom>
            <a:ln w="12700">
              <a:solidFill>
                <a:srgbClr val="55E2E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51ABAAE-9962-4EBD-869B-D2AED519D3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5869" y="2164059"/>
              <a:ext cx="790671" cy="1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rgbClr val="55E2EA"/>
                  </a:gs>
                  <a:gs pos="100000">
                    <a:srgbClr val="5346FC"/>
                  </a:gs>
                </a:gsLst>
                <a:lin ang="0" scaled="1"/>
                <a:tileRect/>
              </a:gra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278942BD-0090-4878-B077-EEBB4F6C7318}"/>
              </a:ext>
            </a:extLst>
          </p:cNvPr>
          <p:cNvCxnSpPr>
            <a:cxnSpLocks/>
          </p:cNvCxnSpPr>
          <p:nvPr/>
        </p:nvCxnSpPr>
        <p:spPr>
          <a:xfrm>
            <a:off x="4741333" y="3564746"/>
            <a:ext cx="1577340" cy="0"/>
          </a:xfrm>
          <a:prstGeom prst="line">
            <a:avLst/>
          </a:prstGeom>
          <a:ln w="12700"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  <a:tileRect/>
            </a:gra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C6EA1F32-A8AE-463D-9A4B-A2F5B5A8FEF6}"/>
              </a:ext>
            </a:extLst>
          </p:cNvPr>
          <p:cNvGrpSpPr/>
          <p:nvPr/>
        </p:nvGrpSpPr>
        <p:grpSpPr>
          <a:xfrm>
            <a:off x="6477302" y="3219312"/>
            <a:ext cx="690868" cy="690867"/>
            <a:chOff x="6698041" y="1878729"/>
            <a:chExt cx="690868" cy="690867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A2BCE2E2-8207-4170-9FF0-78F0BE7DC7DA}"/>
                </a:ext>
              </a:extLst>
            </p:cNvPr>
            <p:cNvSpPr/>
            <p:nvPr/>
          </p:nvSpPr>
          <p:spPr>
            <a:xfrm>
              <a:off x="6698042" y="1878729"/>
              <a:ext cx="690867" cy="690867"/>
            </a:xfrm>
            <a:prstGeom prst="ellipse">
              <a:avLst/>
            </a:prstGeom>
            <a:noFill/>
            <a:ln w="19050">
              <a:gradFill flip="none" rotWithShape="1">
                <a:gsLst>
                  <a:gs pos="0">
                    <a:srgbClr val="5346FC"/>
                  </a:gs>
                  <a:gs pos="99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67B1C8E9-0A58-458A-8F8E-DC2967AD5AAF}"/>
                </a:ext>
              </a:extLst>
            </p:cNvPr>
            <p:cNvSpPr txBox="1"/>
            <p:nvPr/>
          </p:nvSpPr>
          <p:spPr>
            <a:xfrm>
              <a:off x="6698041" y="1931775"/>
              <a:ext cx="690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gradFill flip="none" rotWithShape="1">
                    <a:gsLst>
                      <a:gs pos="0">
                        <a:srgbClr val="5346FC"/>
                      </a:gs>
                      <a:gs pos="99000">
                        <a:srgbClr val="55E2EA"/>
                      </a:gs>
                    </a:gsLst>
                    <a:lin ang="16200000" scaled="1"/>
                    <a:tileRect/>
                  </a:gradFill>
                  <a:effectLst>
                    <a:outerShdw blurRad="63500" dist="25400" dir="5400000" algn="t" rotWithShape="0">
                      <a:srgbClr val="55E2EA">
                        <a:alpha val="20000"/>
                      </a:srgbClr>
                    </a:outerShdw>
                  </a:effectLst>
                </a:rPr>
                <a:t>02</a:t>
              </a:r>
              <a:endParaRPr lang="zh-CN" altLang="en-US" sz="3200" b="1" dirty="0">
                <a:gradFill flip="none" rotWithShape="1">
                  <a:gsLst>
                    <a:gs pos="0">
                      <a:srgbClr val="5346FC"/>
                    </a:gs>
                    <a:gs pos="99000">
                      <a:srgbClr val="55E2EA"/>
                    </a:gs>
                  </a:gsLst>
                  <a:lin ang="16200000" scaled="1"/>
                  <a:tileRect/>
                </a:gradFill>
                <a:effectLst>
                  <a:outerShdw blurRad="63500" dist="25400" dir="5400000" algn="t" rotWithShape="0">
                    <a:srgbClr val="55E2EA">
                      <a:alpha val="20000"/>
                    </a:srgbClr>
                  </a:outerShdw>
                </a:effectLst>
              </a:endParaRPr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E142D93E-D477-41AD-92B4-1236AD5D390E}"/>
              </a:ext>
            </a:extLst>
          </p:cNvPr>
          <p:cNvSpPr txBox="1"/>
          <p:nvPr/>
        </p:nvSpPr>
        <p:spPr>
          <a:xfrm>
            <a:off x="7271940" y="5020577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55E2EA"/>
                </a:solidFill>
              </a:rPr>
              <a:t>层次化生成函数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EEC4B7E3-87A4-4453-89EC-EA74692DB360}"/>
              </a:ext>
            </a:extLst>
          </p:cNvPr>
          <p:cNvGrpSpPr/>
          <p:nvPr/>
        </p:nvGrpSpPr>
        <p:grpSpPr>
          <a:xfrm flipV="1">
            <a:off x="4649261" y="4319410"/>
            <a:ext cx="1669412" cy="833142"/>
            <a:chOff x="5029200" y="2164059"/>
            <a:chExt cx="1669412" cy="833142"/>
          </a:xfrm>
        </p:grpSpPr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34A391FE-26D6-4AD3-B472-9048306F5C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29200" y="2164059"/>
              <a:ext cx="788670" cy="833142"/>
            </a:xfrm>
            <a:prstGeom prst="line">
              <a:avLst/>
            </a:prstGeom>
            <a:ln w="12700">
              <a:solidFill>
                <a:srgbClr val="55E2EA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51AD6600-D133-42FA-B5BC-A2B157FD6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5869" y="2164060"/>
              <a:ext cx="882743" cy="0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rgbClr val="55E2EA"/>
                  </a:gs>
                  <a:gs pos="100000">
                    <a:srgbClr val="5346FC"/>
                  </a:gs>
                </a:gsLst>
                <a:lin ang="0" scaled="1"/>
                <a:tileRect/>
              </a:gra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EDC8CD9A-D386-4F24-AB79-1F7ABCC3B569}"/>
              </a:ext>
            </a:extLst>
          </p:cNvPr>
          <p:cNvGrpSpPr/>
          <p:nvPr/>
        </p:nvGrpSpPr>
        <p:grpSpPr>
          <a:xfrm>
            <a:off x="6477302" y="4811288"/>
            <a:ext cx="690868" cy="690867"/>
            <a:chOff x="6698041" y="1878729"/>
            <a:chExt cx="690868" cy="690867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C7D2C07-19EF-4239-BCB0-4C2F76ECDB1A}"/>
                </a:ext>
              </a:extLst>
            </p:cNvPr>
            <p:cNvSpPr/>
            <p:nvPr/>
          </p:nvSpPr>
          <p:spPr>
            <a:xfrm>
              <a:off x="6698042" y="1878729"/>
              <a:ext cx="690867" cy="690867"/>
            </a:xfrm>
            <a:prstGeom prst="ellipse">
              <a:avLst/>
            </a:prstGeom>
            <a:noFill/>
            <a:ln w="19050">
              <a:gradFill flip="none" rotWithShape="1">
                <a:gsLst>
                  <a:gs pos="0">
                    <a:srgbClr val="5346FC"/>
                  </a:gs>
                  <a:gs pos="99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E373B47F-7CE0-4CE4-8EBC-95FF402009D3}"/>
                </a:ext>
              </a:extLst>
            </p:cNvPr>
            <p:cNvSpPr txBox="1"/>
            <p:nvPr/>
          </p:nvSpPr>
          <p:spPr>
            <a:xfrm>
              <a:off x="6698041" y="1931775"/>
              <a:ext cx="690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gradFill flip="none" rotWithShape="1">
                    <a:gsLst>
                      <a:gs pos="0">
                        <a:srgbClr val="5346FC"/>
                      </a:gs>
                      <a:gs pos="99000">
                        <a:srgbClr val="55E2EA"/>
                      </a:gs>
                    </a:gsLst>
                    <a:lin ang="16200000" scaled="1"/>
                    <a:tileRect/>
                  </a:gradFill>
                  <a:effectLst>
                    <a:outerShdw blurRad="63500" dist="25400" dir="5400000" algn="t" rotWithShape="0">
                      <a:srgbClr val="55E2EA">
                        <a:alpha val="20000"/>
                      </a:srgbClr>
                    </a:outerShdw>
                  </a:effectLst>
                </a:rPr>
                <a:t>03</a:t>
              </a:r>
              <a:endParaRPr lang="zh-CN" altLang="en-US" sz="3200" b="1" dirty="0">
                <a:gradFill flip="none" rotWithShape="1">
                  <a:gsLst>
                    <a:gs pos="0">
                      <a:srgbClr val="5346FC"/>
                    </a:gs>
                    <a:gs pos="99000">
                      <a:srgbClr val="55E2EA"/>
                    </a:gs>
                  </a:gsLst>
                  <a:lin ang="16200000" scaled="1"/>
                  <a:tileRect/>
                </a:gradFill>
                <a:effectLst>
                  <a:outerShdw blurRad="63500" dist="25400" dir="5400000" algn="t" rotWithShape="0">
                    <a:srgbClr val="55E2EA">
                      <a:alpha val="20000"/>
                    </a:srgbClr>
                  </a:outerShdw>
                </a:effectLst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C6A681D4-FCCA-2A8B-47A4-C77448378A7B}"/>
              </a:ext>
            </a:extLst>
          </p:cNvPr>
          <p:cNvSpPr txBox="1"/>
          <p:nvPr/>
        </p:nvSpPr>
        <p:spPr>
          <a:xfrm>
            <a:off x="7168170" y="3396040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55E2EA"/>
                </a:solidFill>
              </a:rPr>
              <a:t>嵌套函数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64AB56F-C5FE-02B8-4DE9-5DF136626DD3}"/>
              </a:ext>
            </a:extLst>
          </p:cNvPr>
          <p:cNvSpPr txBox="1"/>
          <p:nvPr/>
        </p:nvSpPr>
        <p:spPr>
          <a:xfrm>
            <a:off x="842728" y="3131648"/>
            <a:ext cx="4059127" cy="834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联合使用这三种方法，可以生成高质量的机器人控制代码</a:t>
            </a:r>
          </a:p>
        </p:txBody>
      </p:sp>
    </p:spTree>
    <p:extLst>
      <p:ext uri="{BB962C8B-B14F-4D97-AF65-F5344CB8AC3E}">
        <p14:creationId xmlns:p14="http://schemas.microsoft.com/office/powerpoint/2010/main" val="354227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4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4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0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0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5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0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8" presetClass="entr" presetSubtype="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animBg="1"/>
      <p:bldP spid="38" grpId="0"/>
      <p:bldP spid="39" grpId="0" animBg="1"/>
      <p:bldP spid="40" grpId="0" animBg="1"/>
      <p:bldP spid="58" grpId="0"/>
      <p:bldP spid="3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D8DB3D2-4DCB-4017-B0B8-DA1FFB68ED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7" t="747" r="747" b="747"/>
          <a:stretch/>
        </p:blipFill>
        <p:spPr>
          <a:xfrm>
            <a:off x="923925" y="-5882367"/>
            <a:ext cx="10648950" cy="1064895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C00C4AF-83C5-4B0C-9DD3-30416B39C465}"/>
              </a:ext>
            </a:extLst>
          </p:cNvPr>
          <p:cNvSpPr txBox="1"/>
          <p:nvPr/>
        </p:nvSpPr>
        <p:spPr>
          <a:xfrm>
            <a:off x="4712317" y="-166995"/>
            <a:ext cx="276736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600" dirty="0">
                <a:solidFill>
                  <a:schemeClr val="bg1">
                    <a:alpha val="90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5000"/>
                    </a:prstClr>
                  </a:outerShdw>
                </a:effectLst>
                <a:latin typeface="Agency FB" panose="020B0503020202020204" pitchFamily="34" charset="0"/>
              </a:rPr>
              <a:t>03</a:t>
            </a:r>
            <a:endParaRPr lang="zh-CN" altLang="en-US" sz="19900" b="1" spc="600" dirty="0">
              <a:solidFill>
                <a:schemeClr val="bg1">
                  <a:alpha val="90000"/>
                </a:schemeClr>
              </a:solidFill>
              <a:effectLst>
                <a:outerShdw blurRad="63500" sx="102000" sy="102000" algn="ctr" rotWithShape="0">
                  <a:prstClr val="black">
                    <a:alpha val="25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43C3699-6023-4DD8-9C8C-59749D595D33}"/>
              </a:ext>
            </a:extLst>
          </p:cNvPr>
          <p:cNvSpPr/>
          <p:nvPr/>
        </p:nvSpPr>
        <p:spPr>
          <a:xfrm>
            <a:off x="3543300" y="599514"/>
            <a:ext cx="5257800" cy="1621692"/>
          </a:xfrm>
          <a:prstGeom prst="rect">
            <a:avLst/>
          </a:prstGeom>
          <a:gradFill flip="none" rotWithShape="1">
            <a:gsLst>
              <a:gs pos="100000">
                <a:srgbClr val="55E2EA">
                  <a:alpha val="0"/>
                </a:srgbClr>
              </a:gs>
              <a:gs pos="15000">
                <a:srgbClr val="5346FC">
                  <a:alpha val="80000"/>
                </a:srgb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C0B789-5E36-4383-AE4E-4AF87E65C1A6}"/>
              </a:ext>
            </a:extLst>
          </p:cNvPr>
          <p:cNvSpPr txBox="1"/>
          <p:nvPr/>
        </p:nvSpPr>
        <p:spPr>
          <a:xfrm>
            <a:off x="4238625" y="1025639"/>
            <a:ext cx="37147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127000" dist="127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PART THREE</a:t>
            </a:r>
            <a:endParaRPr lang="zh-CN" altLang="en-US" sz="4400" b="1" dirty="0">
              <a:solidFill>
                <a:schemeClr val="bg1"/>
              </a:solidFill>
              <a:effectLst>
                <a:outerShdw blurRad="127000" dist="127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F1776EF-60B0-410E-B4DA-5CCAFF9A9A8D}"/>
              </a:ext>
            </a:extLst>
          </p:cNvPr>
          <p:cNvSpPr txBox="1"/>
          <p:nvPr/>
        </p:nvSpPr>
        <p:spPr>
          <a:xfrm>
            <a:off x="4238625" y="3648075"/>
            <a:ext cx="3714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solidFill>
                  <a:schemeClr val="bg1"/>
                </a:solidFill>
              </a:rPr>
              <a:t>演示</a:t>
            </a: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D0125037-500E-4C87-B670-171ABA386778}"/>
              </a:ext>
            </a:extLst>
          </p:cNvPr>
          <p:cNvSpPr/>
          <p:nvPr/>
        </p:nvSpPr>
        <p:spPr>
          <a:xfrm rot="10800000">
            <a:off x="-3637939" y="-2134095"/>
            <a:ext cx="19536700" cy="11126185"/>
          </a:xfrm>
          <a:prstGeom prst="triangle">
            <a:avLst/>
          </a:prstGeom>
          <a:noFill/>
          <a:ln w="19050">
            <a:gradFill flip="none" rotWithShape="1">
              <a:gsLst>
                <a:gs pos="0">
                  <a:srgbClr val="55E2EA"/>
                </a:gs>
                <a:gs pos="95000">
                  <a:srgbClr val="5346FC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53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 pattern="recta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  <p:bldP spid="7" grpId="0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91DD973-DDF2-4697-A6FF-81FF55E594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7542" y="1575391"/>
            <a:ext cx="3976916" cy="3961216"/>
          </a:xfrm>
          <a:prstGeom prst="rect">
            <a:avLst/>
          </a:prstGeom>
        </p:spPr>
      </p:pic>
      <p:sp>
        <p:nvSpPr>
          <p:cNvPr id="1505" name="文本框 1504">
            <a:extLst>
              <a:ext uri="{FF2B5EF4-FFF2-40B4-BE49-F238E27FC236}">
                <a16:creationId xmlns:a16="http://schemas.microsoft.com/office/drawing/2014/main" id="{ADEC763E-3059-4B72-B705-96E062EB7BB9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演示视频</a:t>
            </a:r>
          </a:p>
        </p:txBody>
      </p:sp>
      <p:sp>
        <p:nvSpPr>
          <p:cNvPr id="1506" name="等腰三角形 1505">
            <a:extLst>
              <a:ext uri="{FF2B5EF4-FFF2-40B4-BE49-F238E27FC236}">
                <a16:creationId xmlns:a16="http://schemas.microsoft.com/office/drawing/2014/main" id="{E400BB94-3AE3-4EE5-8382-D92CC866A240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DBFE543-8119-8530-FEA2-BC2282D2B0FD}"/>
              </a:ext>
            </a:extLst>
          </p:cNvPr>
          <p:cNvSpPr txBox="1"/>
          <p:nvPr/>
        </p:nvSpPr>
        <p:spPr>
          <a:xfrm>
            <a:off x="651393" y="997648"/>
            <a:ext cx="5717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55E2EA"/>
                </a:solidFill>
              </a:rPr>
              <a:t>指令：</a:t>
            </a:r>
            <a:r>
              <a:rPr lang="en-US" altLang="zh-CN" sz="2400" b="1" dirty="0">
                <a:solidFill>
                  <a:srgbClr val="55E2EA"/>
                </a:solidFill>
              </a:rPr>
              <a:t> Stack all the blocks</a:t>
            </a:r>
            <a:endParaRPr lang="zh-CN" altLang="en-US" sz="2400" b="1" dirty="0">
              <a:solidFill>
                <a:srgbClr val="55E2EA"/>
              </a:solidFill>
            </a:endParaRPr>
          </a:p>
        </p:txBody>
      </p:sp>
      <p:pic>
        <p:nvPicPr>
          <p:cNvPr id="5" name="e669da3ec8aa7849b7c697fb42327164">
            <a:hlinkClick r:id="" action="ppaction://media"/>
            <a:extLst>
              <a:ext uri="{FF2B5EF4-FFF2-40B4-BE49-F238E27FC236}">
                <a16:creationId xmlns:a16="http://schemas.microsoft.com/office/drawing/2014/main" id="{EC2A72F7-46E7-2CEB-2390-AC08566B5E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0088" y="1690480"/>
            <a:ext cx="3846129" cy="3846128"/>
          </a:xfrm>
          <a:prstGeom prst="rect">
            <a:avLst/>
          </a:prstGeom>
        </p:spPr>
      </p:pic>
      <p:pic>
        <p:nvPicPr>
          <p:cNvPr id="6" name="b1935c0bf2565ffacf633243976fca91">
            <a:hlinkClick r:id="" action="ppaction://media"/>
            <a:extLst>
              <a:ext uri="{FF2B5EF4-FFF2-40B4-BE49-F238E27FC236}">
                <a16:creationId xmlns:a16="http://schemas.microsoft.com/office/drawing/2014/main" id="{7459202F-76ED-39D1-0089-29054D6276E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13415" y="1690480"/>
            <a:ext cx="7413273" cy="416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102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8" presetClass="emph" presetSubtype="0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32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545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4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505" grpId="0"/>
      <p:bldP spid="1506" grpId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FA66379-A6D5-4C99-807D-92061AEDB07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7" t="747" r="747" b="747"/>
          <a:stretch/>
        </p:blipFill>
        <p:spPr>
          <a:xfrm>
            <a:off x="3189302" y="241273"/>
            <a:ext cx="5829300" cy="58293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7D23B33D-4103-46AD-90F0-0E15BB7F2CE9}"/>
              </a:ext>
            </a:extLst>
          </p:cNvPr>
          <p:cNvGrpSpPr/>
          <p:nvPr/>
        </p:nvGrpSpPr>
        <p:grpSpPr>
          <a:xfrm>
            <a:off x="3889511" y="1092654"/>
            <a:ext cx="4428990" cy="4428990"/>
            <a:chOff x="3657758" y="1307512"/>
            <a:chExt cx="4790897" cy="4790897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C1610319-F134-4DC6-9627-E022706C47C3}"/>
                </a:ext>
              </a:extLst>
            </p:cNvPr>
            <p:cNvSpPr/>
            <p:nvPr/>
          </p:nvSpPr>
          <p:spPr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3" name="椭圆3">
              <a:extLst>
                <a:ext uri="{FF2B5EF4-FFF2-40B4-BE49-F238E27FC236}">
                  <a16:creationId xmlns:a16="http://schemas.microsoft.com/office/drawing/2014/main" id="{46D32385-481B-43F3-BEFA-E98062E86A43}"/>
                </a:ext>
              </a:extLst>
            </p:cNvPr>
            <p:cNvSpPr/>
            <p:nvPr/>
          </p:nvSpPr>
          <p:spPr>
            <a:xfrm rot="14066158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56" name="椭圆2">
              <a:extLst>
                <a:ext uri="{FF2B5EF4-FFF2-40B4-BE49-F238E27FC236}">
                  <a16:creationId xmlns:a16="http://schemas.microsoft.com/office/drawing/2014/main" id="{1BAAC5FE-D223-4DCB-9A6C-22EEE2A9B05E}"/>
                </a:ext>
              </a:extLst>
            </p:cNvPr>
            <p:cNvSpPr/>
            <p:nvPr/>
          </p:nvSpPr>
          <p:spPr>
            <a:xfrm rot="7035585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61" name="组合 460">
            <a:extLst>
              <a:ext uri="{FF2B5EF4-FFF2-40B4-BE49-F238E27FC236}">
                <a16:creationId xmlns:a16="http://schemas.microsoft.com/office/drawing/2014/main" id="{972BF913-981D-412C-ABC6-A40E0A95189A}"/>
              </a:ext>
            </a:extLst>
          </p:cNvPr>
          <p:cNvGrpSpPr/>
          <p:nvPr/>
        </p:nvGrpSpPr>
        <p:grpSpPr>
          <a:xfrm rot="18000000">
            <a:off x="3548283" y="765308"/>
            <a:ext cx="5095348" cy="5095348"/>
            <a:chOff x="3657758" y="1307512"/>
            <a:chExt cx="4790897" cy="4790897"/>
          </a:xfrm>
        </p:grpSpPr>
        <p:sp>
          <p:nvSpPr>
            <p:cNvPr id="462" name="椭圆 461">
              <a:extLst>
                <a:ext uri="{FF2B5EF4-FFF2-40B4-BE49-F238E27FC236}">
                  <a16:creationId xmlns:a16="http://schemas.microsoft.com/office/drawing/2014/main" id="{D60EC053-1FFC-4677-89B2-AA7406D75FB5}"/>
                </a:ext>
              </a:extLst>
            </p:cNvPr>
            <p:cNvSpPr/>
            <p:nvPr/>
          </p:nvSpPr>
          <p:spPr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3" name="椭圆3">
              <a:extLst>
                <a:ext uri="{FF2B5EF4-FFF2-40B4-BE49-F238E27FC236}">
                  <a16:creationId xmlns:a16="http://schemas.microsoft.com/office/drawing/2014/main" id="{E1C898CE-F665-4594-921D-75BE264CC4B3}"/>
                </a:ext>
              </a:extLst>
            </p:cNvPr>
            <p:cNvSpPr/>
            <p:nvPr/>
          </p:nvSpPr>
          <p:spPr>
            <a:xfrm rot="14066158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4" name="椭圆2">
              <a:extLst>
                <a:ext uri="{FF2B5EF4-FFF2-40B4-BE49-F238E27FC236}">
                  <a16:creationId xmlns:a16="http://schemas.microsoft.com/office/drawing/2014/main" id="{89D703C4-4A78-47B7-B3B9-F732ACBF5A1B}"/>
                </a:ext>
              </a:extLst>
            </p:cNvPr>
            <p:cNvSpPr/>
            <p:nvPr/>
          </p:nvSpPr>
          <p:spPr>
            <a:xfrm rot="7035585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 flip="none" rotWithShape="1"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C43D513-2AD7-40A1-863A-6A942B631703}"/>
              </a:ext>
            </a:extLst>
          </p:cNvPr>
          <p:cNvGrpSpPr/>
          <p:nvPr/>
        </p:nvGrpSpPr>
        <p:grpSpPr>
          <a:xfrm rot="19748223">
            <a:off x="8760580" y="1218570"/>
            <a:ext cx="1848512" cy="71518"/>
            <a:chOff x="8169001" y="914018"/>
            <a:chExt cx="2105223" cy="81450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C9A7EA2D-6589-430A-A06E-B85404222A27}"/>
                </a:ext>
              </a:extLst>
            </p:cNvPr>
            <p:cNvCxnSpPr/>
            <p:nvPr/>
          </p:nvCxnSpPr>
          <p:spPr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直接连接符 467">
              <a:extLst>
                <a:ext uri="{FF2B5EF4-FFF2-40B4-BE49-F238E27FC236}">
                  <a16:creationId xmlns:a16="http://schemas.microsoft.com/office/drawing/2014/main" id="{9ABFCB6E-ED75-4244-A246-2C8678526A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206EB8E-A69F-480A-B8FF-2D9421129E47}"/>
                </a:ext>
              </a:extLst>
            </p:cNvPr>
            <p:cNvSpPr/>
            <p:nvPr/>
          </p:nvSpPr>
          <p:spPr>
            <a:xfrm>
              <a:off x="8169001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7" name="组合 476">
            <a:extLst>
              <a:ext uri="{FF2B5EF4-FFF2-40B4-BE49-F238E27FC236}">
                <a16:creationId xmlns:a16="http://schemas.microsoft.com/office/drawing/2014/main" id="{B5F2EF6B-DCF1-41E4-8D21-9DC2EA1C7561}"/>
              </a:ext>
            </a:extLst>
          </p:cNvPr>
          <p:cNvGrpSpPr/>
          <p:nvPr/>
        </p:nvGrpSpPr>
        <p:grpSpPr>
          <a:xfrm rot="19748223">
            <a:off x="10101887" y="1534310"/>
            <a:ext cx="1309129" cy="50650"/>
            <a:chOff x="8169001" y="914018"/>
            <a:chExt cx="2105223" cy="81450"/>
          </a:xfrm>
        </p:grpSpPr>
        <p:cxnSp>
          <p:nvCxnSpPr>
            <p:cNvPr id="478" name="直接连接符 477">
              <a:extLst>
                <a:ext uri="{FF2B5EF4-FFF2-40B4-BE49-F238E27FC236}">
                  <a16:creationId xmlns:a16="http://schemas.microsoft.com/office/drawing/2014/main" id="{B455178B-8EC0-4333-904D-84984044C8AE}"/>
                </a:ext>
              </a:extLst>
            </p:cNvPr>
            <p:cNvCxnSpPr/>
            <p:nvPr/>
          </p:nvCxnSpPr>
          <p:spPr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直接连接符 478">
              <a:extLst>
                <a:ext uri="{FF2B5EF4-FFF2-40B4-BE49-F238E27FC236}">
                  <a16:creationId xmlns:a16="http://schemas.microsoft.com/office/drawing/2014/main" id="{8BBE9ACC-6CBC-49EA-A595-ED61BF7069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0" name="椭圆 479">
              <a:extLst>
                <a:ext uri="{FF2B5EF4-FFF2-40B4-BE49-F238E27FC236}">
                  <a16:creationId xmlns:a16="http://schemas.microsoft.com/office/drawing/2014/main" id="{A90EDCB3-559C-4DE2-A29B-498927EB639C}"/>
                </a:ext>
              </a:extLst>
            </p:cNvPr>
            <p:cNvSpPr/>
            <p:nvPr/>
          </p:nvSpPr>
          <p:spPr>
            <a:xfrm>
              <a:off x="8169001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1" name="组合 480">
            <a:extLst>
              <a:ext uri="{FF2B5EF4-FFF2-40B4-BE49-F238E27FC236}">
                <a16:creationId xmlns:a16="http://schemas.microsoft.com/office/drawing/2014/main" id="{2C651AF3-3C17-4E08-8180-2E01E112302D}"/>
              </a:ext>
            </a:extLst>
          </p:cNvPr>
          <p:cNvGrpSpPr/>
          <p:nvPr/>
        </p:nvGrpSpPr>
        <p:grpSpPr>
          <a:xfrm rot="19748223">
            <a:off x="1197813" y="5275207"/>
            <a:ext cx="1848512" cy="71518"/>
            <a:chOff x="8169001" y="914018"/>
            <a:chExt cx="2105223" cy="81450"/>
          </a:xfrm>
        </p:grpSpPr>
        <p:cxnSp>
          <p:nvCxnSpPr>
            <p:cNvPr id="482" name="直接连接符 481">
              <a:extLst>
                <a:ext uri="{FF2B5EF4-FFF2-40B4-BE49-F238E27FC236}">
                  <a16:creationId xmlns:a16="http://schemas.microsoft.com/office/drawing/2014/main" id="{6173A9FF-6842-43ED-A943-F9C99693724E}"/>
                </a:ext>
              </a:extLst>
            </p:cNvPr>
            <p:cNvCxnSpPr/>
            <p:nvPr/>
          </p:nvCxnSpPr>
          <p:spPr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" name="直接连接符 482">
              <a:extLst>
                <a:ext uri="{FF2B5EF4-FFF2-40B4-BE49-F238E27FC236}">
                  <a16:creationId xmlns:a16="http://schemas.microsoft.com/office/drawing/2014/main" id="{83B8B750-7E03-4C4D-8759-E6273839B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4" name="椭圆 483">
              <a:extLst>
                <a:ext uri="{FF2B5EF4-FFF2-40B4-BE49-F238E27FC236}">
                  <a16:creationId xmlns:a16="http://schemas.microsoft.com/office/drawing/2014/main" id="{45ACC664-99C2-48C1-BD40-6EBAE3EAD915}"/>
                </a:ext>
              </a:extLst>
            </p:cNvPr>
            <p:cNvSpPr/>
            <p:nvPr/>
          </p:nvSpPr>
          <p:spPr>
            <a:xfrm>
              <a:off x="8169001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5" name="组合 484">
            <a:extLst>
              <a:ext uri="{FF2B5EF4-FFF2-40B4-BE49-F238E27FC236}">
                <a16:creationId xmlns:a16="http://schemas.microsoft.com/office/drawing/2014/main" id="{FABC0310-85F1-45F7-8297-A11E6A27CD3C}"/>
              </a:ext>
            </a:extLst>
          </p:cNvPr>
          <p:cNvGrpSpPr/>
          <p:nvPr/>
        </p:nvGrpSpPr>
        <p:grpSpPr>
          <a:xfrm rot="19748223">
            <a:off x="2538820" y="5647980"/>
            <a:ext cx="1309129" cy="50650"/>
            <a:chOff x="8169001" y="914018"/>
            <a:chExt cx="2105223" cy="81450"/>
          </a:xfrm>
        </p:grpSpPr>
        <p:cxnSp>
          <p:nvCxnSpPr>
            <p:cNvPr id="486" name="直接连接符 485">
              <a:extLst>
                <a:ext uri="{FF2B5EF4-FFF2-40B4-BE49-F238E27FC236}">
                  <a16:creationId xmlns:a16="http://schemas.microsoft.com/office/drawing/2014/main" id="{C27675FE-BD6A-471F-8985-A8942D61AB39}"/>
                </a:ext>
              </a:extLst>
            </p:cNvPr>
            <p:cNvCxnSpPr/>
            <p:nvPr/>
          </p:nvCxnSpPr>
          <p:spPr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直接连接符 486">
              <a:extLst>
                <a:ext uri="{FF2B5EF4-FFF2-40B4-BE49-F238E27FC236}">
                  <a16:creationId xmlns:a16="http://schemas.microsoft.com/office/drawing/2014/main" id="{948C974D-76D6-4BB9-A77B-5B2BE8A4F9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 flip="none" rotWithShape="1">
                <a:gsLst>
                  <a:gs pos="90000">
                    <a:srgbClr val="55E2EA">
                      <a:alpha val="0"/>
                    </a:srgbClr>
                  </a:gs>
                  <a:gs pos="0">
                    <a:srgbClr val="5346FC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8" name="椭圆 487">
              <a:extLst>
                <a:ext uri="{FF2B5EF4-FFF2-40B4-BE49-F238E27FC236}">
                  <a16:creationId xmlns:a16="http://schemas.microsoft.com/office/drawing/2014/main" id="{7D7DC540-A0BC-4054-82D6-A2700634BCB9}"/>
                </a:ext>
              </a:extLst>
            </p:cNvPr>
            <p:cNvSpPr/>
            <p:nvPr/>
          </p:nvSpPr>
          <p:spPr>
            <a:xfrm>
              <a:off x="8169001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4621FF77-352B-4FA0-A8BB-37EC476CCE06}"/>
              </a:ext>
            </a:extLst>
          </p:cNvPr>
          <p:cNvSpPr/>
          <p:nvPr/>
        </p:nvSpPr>
        <p:spPr>
          <a:xfrm>
            <a:off x="2581411" y="2557274"/>
            <a:ext cx="7041580" cy="1621692"/>
          </a:xfrm>
          <a:prstGeom prst="rect">
            <a:avLst/>
          </a:prstGeom>
          <a:gradFill flip="none" rotWithShape="1">
            <a:gsLst>
              <a:gs pos="90000">
                <a:srgbClr val="55E2EA">
                  <a:alpha val="0"/>
                </a:srgbClr>
              </a:gs>
              <a:gs pos="0">
                <a:srgbClr val="5346FC">
                  <a:alpha val="65000"/>
                </a:srgb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3" name="文本框 492">
            <a:extLst>
              <a:ext uri="{FF2B5EF4-FFF2-40B4-BE49-F238E27FC236}">
                <a16:creationId xmlns:a16="http://schemas.microsoft.com/office/drawing/2014/main" id="{961D6E32-870A-414D-913D-0BFB07584B3E}"/>
              </a:ext>
            </a:extLst>
          </p:cNvPr>
          <p:cNvSpPr txBox="1"/>
          <p:nvPr/>
        </p:nvSpPr>
        <p:spPr>
          <a:xfrm>
            <a:off x="3902535" y="2817974"/>
            <a:ext cx="4415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127000" dist="25400" algn="ctr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</a:rPr>
              <a:t>Thank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127000" dist="25400" algn="ctr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</a:rPr>
              <a:t> </a:t>
            </a:r>
            <a:r>
              <a:rPr lang="en-US" altLang="zh-CN" sz="4400" b="1" dirty="0">
                <a:solidFill>
                  <a:schemeClr val="bg1"/>
                </a:solidFill>
                <a:effectLst>
                  <a:outerShdw blurRad="127000" dist="25400" algn="ctr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</a:rPr>
              <a:t>You</a:t>
            </a:r>
            <a:endParaRPr lang="zh-CN" altLang="en-US" sz="4400" b="1" dirty="0">
              <a:solidFill>
                <a:schemeClr val="bg1"/>
              </a:solidFill>
              <a:effectLst>
                <a:outerShdw blurRad="127000" dist="25400" algn="ctr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0E67555-FABF-4AAA-A724-BD6089DFC974}"/>
              </a:ext>
            </a:extLst>
          </p:cNvPr>
          <p:cNvCxnSpPr/>
          <p:nvPr/>
        </p:nvCxnSpPr>
        <p:spPr>
          <a:xfrm>
            <a:off x="4086768" y="3542046"/>
            <a:ext cx="4014290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25BAB93C-BAA9-4187-AE2E-447529A7D670}"/>
              </a:ext>
            </a:extLst>
          </p:cNvPr>
          <p:cNvSpPr txBox="1"/>
          <p:nvPr/>
        </p:nvSpPr>
        <p:spPr>
          <a:xfrm>
            <a:off x="4033238" y="3515789"/>
            <a:ext cx="4145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effectLst>
                  <a:outerShdw blurRad="63500" dist="25400" sx="102000" sy="102000" algn="ctr" rotWithShape="0">
                    <a:prstClr val="black">
                      <a:alpha val="30000"/>
                    </a:prstClr>
                  </a:outerShdw>
                </a:effectLst>
                <a:latin typeface="+mn-ea"/>
              </a:defRPr>
            </a:lvl1pPr>
          </a:lstStyle>
          <a:p>
            <a:pPr algn="dist"/>
            <a:r>
              <a:rPr lang="zh-CN" altLang="en-US" dirty="0">
                <a:solidFill>
                  <a:schemeClr val="bg1">
                    <a:alpha val="90000"/>
                  </a:schemeClr>
                </a:solidFill>
                <a:effectLst>
                  <a:outerShdw blurRad="127000" dist="12700" algn="ctr" rotWithShape="0">
                    <a:prstClr val="black">
                      <a:alpha val="30000"/>
                    </a:prstClr>
                  </a:outerShdw>
                </a:effectLst>
              </a:rPr>
              <a:t>万彪 朱程遥 洪阳</a:t>
            </a:r>
          </a:p>
        </p:txBody>
      </p:sp>
      <p:sp>
        <p:nvSpPr>
          <p:cNvPr id="491" name="等腰三角形 490">
            <a:extLst>
              <a:ext uri="{FF2B5EF4-FFF2-40B4-BE49-F238E27FC236}">
                <a16:creationId xmlns:a16="http://schemas.microsoft.com/office/drawing/2014/main" id="{2AAABA38-FB54-463A-A639-D9868A255435}"/>
              </a:ext>
            </a:extLst>
          </p:cNvPr>
          <p:cNvSpPr/>
          <p:nvPr/>
        </p:nvSpPr>
        <p:spPr>
          <a:xfrm rot="10800000">
            <a:off x="6008417" y="4008240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17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50"/>
                            </p:stCondLst>
                            <p:childTnLst>
                              <p:par>
                                <p:cTn id="2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75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10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771 -0.33912 L -8.33333E-7 -3.7037E-7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85" y="16944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771 -0.33912 L -8.33333E-7 -3.7037E-7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85" y="16944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872 -0.36274 L 1.45833E-6 4.44444E-6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943" y="18125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247 -0.3699 L 1.04167E-6 -4.81481E-6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630" y="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493" grpId="0"/>
      <p:bldP spid="21" grpId="0"/>
      <p:bldP spid="49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5658716-7B40-44AB-8A6D-EEE657F7914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7" t="747" r="747" b="747"/>
          <a:stretch/>
        </p:blipFill>
        <p:spPr>
          <a:xfrm>
            <a:off x="514350" y="323850"/>
            <a:ext cx="5829300" cy="58293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F52143A-D1A1-406D-86D5-781F32188F6B}"/>
              </a:ext>
            </a:extLst>
          </p:cNvPr>
          <p:cNvSpPr/>
          <p:nvPr/>
        </p:nvSpPr>
        <p:spPr>
          <a:xfrm>
            <a:off x="800100" y="2618154"/>
            <a:ext cx="5257800" cy="1621692"/>
          </a:xfrm>
          <a:prstGeom prst="rect">
            <a:avLst/>
          </a:prstGeom>
          <a:gradFill flip="none" rotWithShape="1">
            <a:gsLst>
              <a:gs pos="90000">
                <a:srgbClr val="55E2EA">
                  <a:alpha val="0"/>
                </a:srgbClr>
              </a:gs>
              <a:gs pos="0">
                <a:srgbClr val="5346FC">
                  <a:alpha val="65000"/>
                </a:srgb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71DB8EF-C631-4038-A338-BB9F47908C52}"/>
              </a:ext>
            </a:extLst>
          </p:cNvPr>
          <p:cNvSpPr txBox="1"/>
          <p:nvPr/>
        </p:nvSpPr>
        <p:spPr>
          <a:xfrm>
            <a:off x="2114550" y="2828835"/>
            <a:ext cx="2628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bg1"/>
                </a:solidFill>
                <a:effectLst>
                  <a:outerShdw blurRad="127000" dist="25400" sx="102000" sy="102000" algn="ctr" rotWithShape="0">
                    <a:prstClr val="black">
                      <a:alpha val="35000"/>
                    </a:prstClr>
                  </a:outerShdw>
                </a:effectLst>
              </a:rPr>
              <a:t>目录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A88CAB7-AA54-4DDD-805C-E25E5456CD5D}"/>
              </a:ext>
            </a:extLst>
          </p:cNvPr>
          <p:cNvSpPr/>
          <p:nvPr/>
        </p:nvSpPr>
        <p:spPr>
          <a:xfrm>
            <a:off x="923926" y="923925"/>
            <a:ext cx="5010148" cy="5010148"/>
          </a:xfrm>
          <a:prstGeom prst="ellipse">
            <a:avLst/>
          </a:prstGeom>
          <a:noFill/>
          <a:ln>
            <a:gradFill flip="none" rotWithShape="1">
              <a:gsLst>
                <a:gs pos="100000">
                  <a:srgbClr val="55E2EA"/>
                </a:gs>
                <a:gs pos="85000">
                  <a:srgbClr val="5346FC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10EF888B-951B-4F4B-B63B-213FB057DC29}"/>
              </a:ext>
            </a:extLst>
          </p:cNvPr>
          <p:cNvSpPr/>
          <p:nvPr/>
        </p:nvSpPr>
        <p:spPr>
          <a:xfrm>
            <a:off x="1285880" y="590548"/>
            <a:ext cx="5010148" cy="5676902"/>
          </a:xfrm>
          <a:prstGeom prst="ellipse">
            <a:avLst/>
          </a:prstGeom>
          <a:noFill/>
          <a:ln>
            <a:gradFill flip="none" rotWithShape="1">
              <a:gsLst>
                <a:gs pos="100000">
                  <a:srgbClr val="55E2EA"/>
                </a:gs>
                <a:gs pos="80000">
                  <a:srgbClr val="5346FC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A02F81B-CA12-464D-9574-EF56716FD34E}"/>
              </a:ext>
            </a:extLst>
          </p:cNvPr>
          <p:cNvGrpSpPr/>
          <p:nvPr/>
        </p:nvGrpSpPr>
        <p:grpSpPr>
          <a:xfrm>
            <a:off x="7619992" y="1676066"/>
            <a:ext cx="3748449" cy="881538"/>
            <a:chOff x="7735825" y="916552"/>
            <a:chExt cx="3748449" cy="881538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6CF0F50-0CA6-4906-BAED-2385629B3612}"/>
                </a:ext>
              </a:extLst>
            </p:cNvPr>
            <p:cNvSpPr txBox="1"/>
            <p:nvPr/>
          </p:nvSpPr>
          <p:spPr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背景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F572DCA-C6B8-4465-AE89-A9668402BB4F}"/>
                </a:ext>
              </a:extLst>
            </p:cNvPr>
            <p:cNvSpPr txBox="1"/>
            <p:nvPr/>
          </p:nvSpPr>
          <p:spPr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B1C30E98-61CB-44B2-BDF0-FDEB42AF4676}"/>
                </a:ext>
              </a:extLst>
            </p:cNvPr>
            <p:cNvCxnSpPr>
              <a:cxnSpLocks/>
            </p:cNvCxnSpPr>
            <p:nvPr/>
          </p:nvCxnSpPr>
          <p:spPr>
            <a:xfrm>
              <a:off x="7843458" y="1410744"/>
              <a:ext cx="1335766" cy="0"/>
            </a:xfrm>
            <a:prstGeom prst="line">
              <a:avLst/>
            </a:prstGeom>
            <a:ln w="31750" cap="rnd" cmpd="sng">
              <a:gradFill flip="none" rotWithShape="1">
                <a:gsLst>
                  <a:gs pos="85000">
                    <a:srgbClr val="55E2EA"/>
                  </a:gs>
                  <a:gs pos="0">
                    <a:srgbClr val="5346FC">
                      <a:alpha val="0"/>
                    </a:srgbClr>
                  </a:gs>
                </a:gsLst>
                <a:lin ang="108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FD9488A5-8D86-45C3-9AE4-53B46AA371DB}"/>
              </a:ext>
            </a:extLst>
          </p:cNvPr>
          <p:cNvGrpSpPr/>
          <p:nvPr/>
        </p:nvGrpSpPr>
        <p:grpSpPr>
          <a:xfrm>
            <a:off x="6467476" y="1717600"/>
            <a:ext cx="1076317" cy="798470"/>
            <a:chOff x="6705604" y="1123186"/>
            <a:chExt cx="1076317" cy="798470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C1A673A-ABA4-41A5-B972-70A51168ABB0}"/>
                </a:ext>
              </a:extLst>
            </p:cNvPr>
            <p:cNvSpPr txBox="1"/>
            <p:nvPr/>
          </p:nvSpPr>
          <p:spPr>
            <a:xfrm>
              <a:off x="6705604" y="1199256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600" dirty="0">
                  <a:gradFill flip="none" rotWithShape="1">
                    <a:gsLst>
                      <a:gs pos="100000">
                        <a:srgbClr val="55E2EA"/>
                      </a:gs>
                      <a:gs pos="0">
                        <a:srgbClr val="5346FC"/>
                      </a:gs>
                    </a:gsLst>
                    <a:lin ang="16200000" scaled="1"/>
                    <a:tileRect/>
                  </a:gradFill>
                  <a:latin typeface="Agency FB" panose="020B0503020202020204" pitchFamily="34" charset="0"/>
                </a:rPr>
                <a:t>01</a:t>
              </a:r>
              <a:endParaRPr lang="zh-CN" altLang="en-US" sz="3600" b="1" spc="600" dirty="0">
                <a:gradFill flip="none" rotWithShape="1">
                  <a:gsLst>
                    <a:gs pos="100000">
                      <a:srgbClr val="55E2EA"/>
                    </a:gs>
                    <a:gs pos="0">
                      <a:srgbClr val="5346FC"/>
                    </a:gs>
                  </a:gsLst>
                  <a:lin ang="16200000" scaled="1"/>
                  <a:tileRect/>
                </a:gradFill>
                <a:latin typeface="Agency FB" panose="020B0503020202020204" pitchFamily="34" charset="0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860744F6-1F82-43C6-A32E-33AD8C9C4C56}"/>
                </a:ext>
              </a:extLst>
            </p:cNvPr>
            <p:cNvSpPr/>
            <p:nvPr/>
          </p:nvSpPr>
          <p:spPr>
            <a:xfrm>
              <a:off x="6844527" y="1123186"/>
              <a:ext cx="798470" cy="798470"/>
            </a:xfrm>
            <a:prstGeom prst="ellipse">
              <a:avLst/>
            </a:prstGeom>
            <a:noFill/>
            <a:ln w="19050">
              <a:gradFill flip="none" rotWithShape="1">
                <a:gsLst>
                  <a:gs pos="100000">
                    <a:srgbClr val="55E2EA"/>
                  </a:gs>
                  <a:gs pos="0">
                    <a:srgbClr val="5346FC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CAD2225-D3A2-4FDC-BDA7-C0E5C0441806}"/>
              </a:ext>
            </a:extLst>
          </p:cNvPr>
          <p:cNvGrpSpPr/>
          <p:nvPr/>
        </p:nvGrpSpPr>
        <p:grpSpPr>
          <a:xfrm>
            <a:off x="7619992" y="2988231"/>
            <a:ext cx="3748449" cy="881538"/>
            <a:chOff x="7735825" y="916552"/>
            <a:chExt cx="3748449" cy="881538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F0E6ADA-F036-4A15-8821-177319C54AF2}"/>
                </a:ext>
              </a:extLst>
            </p:cNvPr>
            <p:cNvSpPr txBox="1"/>
            <p:nvPr/>
          </p:nvSpPr>
          <p:spPr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方法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D779EFD-6E8F-4E9A-A8D0-BE2C0BCDCE43}"/>
                </a:ext>
              </a:extLst>
            </p:cNvPr>
            <p:cNvSpPr txBox="1"/>
            <p:nvPr/>
          </p:nvSpPr>
          <p:spPr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C67FE342-DFA2-45F1-AAF1-DDB23F60E688}"/>
                </a:ext>
              </a:extLst>
            </p:cNvPr>
            <p:cNvCxnSpPr>
              <a:cxnSpLocks/>
            </p:cNvCxnSpPr>
            <p:nvPr/>
          </p:nvCxnSpPr>
          <p:spPr>
            <a:xfrm>
              <a:off x="7843458" y="1410744"/>
              <a:ext cx="1335766" cy="0"/>
            </a:xfrm>
            <a:prstGeom prst="line">
              <a:avLst/>
            </a:prstGeom>
            <a:ln w="31750" cap="rnd" cmpd="sng">
              <a:gradFill flip="none" rotWithShape="1">
                <a:gsLst>
                  <a:gs pos="85000">
                    <a:srgbClr val="55E2EA"/>
                  </a:gs>
                  <a:gs pos="0">
                    <a:srgbClr val="5346FC">
                      <a:alpha val="0"/>
                    </a:srgbClr>
                  </a:gs>
                </a:gsLst>
                <a:lin ang="108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A5D26141-A5F1-44DC-BB37-0409B15DAC3B}"/>
              </a:ext>
            </a:extLst>
          </p:cNvPr>
          <p:cNvGrpSpPr/>
          <p:nvPr/>
        </p:nvGrpSpPr>
        <p:grpSpPr>
          <a:xfrm>
            <a:off x="6467476" y="3029765"/>
            <a:ext cx="1076317" cy="798470"/>
            <a:chOff x="6705604" y="2429600"/>
            <a:chExt cx="1076317" cy="798470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2888FF1C-0BAF-4C66-A89F-F027DCD8D008}"/>
                </a:ext>
              </a:extLst>
            </p:cNvPr>
            <p:cNvSpPr txBox="1"/>
            <p:nvPr/>
          </p:nvSpPr>
          <p:spPr>
            <a:xfrm>
              <a:off x="6705604" y="2505670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600" dirty="0">
                  <a:gradFill flip="none" rotWithShape="1">
                    <a:gsLst>
                      <a:gs pos="100000">
                        <a:srgbClr val="55E2EA"/>
                      </a:gs>
                      <a:gs pos="0">
                        <a:srgbClr val="5346FC"/>
                      </a:gs>
                    </a:gsLst>
                    <a:lin ang="16200000" scaled="1"/>
                    <a:tileRect/>
                  </a:gradFill>
                  <a:latin typeface="Agency FB" panose="020B0503020202020204" pitchFamily="34" charset="0"/>
                </a:rPr>
                <a:t>02</a:t>
              </a:r>
              <a:endParaRPr lang="zh-CN" altLang="en-US" sz="3600" b="1" spc="600" dirty="0">
                <a:gradFill flip="none" rotWithShape="1">
                  <a:gsLst>
                    <a:gs pos="100000">
                      <a:srgbClr val="55E2EA"/>
                    </a:gs>
                    <a:gs pos="0">
                      <a:srgbClr val="5346FC"/>
                    </a:gs>
                  </a:gsLst>
                  <a:lin ang="16200000" scaled="1"/>
                  <a:tileRect/>
                </a:gradFill>
                <a:latin typeface="Agency FB" panose="020B0503020202020204" pitchFamily="34" charset="0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009C974C-9253-400A-915E-8DFB14A812C2}"/>
                </a:ext>
              </a:extLst>
            </p:cNvPr>
            <p:cNvSpPr/>
            <p:nvPr/>
          </p:nvSpPr>
          <p:spPr>
            <a:xfrm>
              <a:off x="6844527" y="2429600"/>
              <a:ext cx="798470" cy="798470"/>
            </a:xfrm>
            <a:prstGeom prst="ellipse">
              <a:avLst/>
            </a:prstGeom>
            <a:noFill/>
            <a:ln w="19050">
              <a:gradFill flip="none" rotWithShape="1">
                <a:gsLst>
                  <a:gs pos="100000">
                    <a:srgbClr val="55E2EA"/>
                  </a:gs>
                  <a:gs pos="0">
                    <a:srgbClr val="5346FC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45225521-2E14-45C4-8651-FB57FD26AE29}"/>
              </a:ext>
            </a:extLst>
          </p:cNvPr>
          <p:cNvGrpSpPr/>
          <p:nvPr/>
        </p:nvGrpSpPr>
        <p:grpSpPr>
          <a:xfrm>
            <a:off x="7619992" y="4300396"/>
            <a:ext cx="3748449" cy="881538"/>
            <a:chOff x="7735825" y="916552"/>
            <a:chExt cx="3748449" cy="881538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76D92E75-4451-40D5-877E-66254A3195F3}"/>
                </a:ext>
              </a:extLst>
            </p:cNvPr>
            <p:cNvSpPr txBox="1"/>
            <p:nvPr/>
          </p:nvSpPr>
          <p:spPr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演示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E7A5FE8C-F32A-46FC-8A64-DBFA5940F3A9}"/>
                </a:ext>
              </a:extLst>
            </p:cNvPr>
            <p:cNvSpPr txBox="1"/>
            <p:nvPr/>
          </p:nvSpPr>
          <p:spPr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44858F9-6A48-4A05-B319-865F1E1BC1F7}"/>
                </a:ext>
              </a:extLst>
            </p:cNvPr>
            <p:cNvCxnSpPr>
              <a:cxnSpLocks/>
            </p:cNvCxnSpPr>
            <p:nvPr/>
          </p:nvCxnSpPr>
          <p:spPr>
            <a:xfrm>
              <a:off x="7843458" y="1410744"/>
              <a:ext cx="1564366" cy="0"/>
            </a:xfrm>
            <a:prstGeom prst="line">
              <a:avLst/>
            </a:prstGeom>
            <a:ln w="31750" cap="rnd" cmpd="sng">
              <a:gradFill flip="none" rotWithShape="1">
                <a:gsLst>
                  <a:gs pos="85000">
                    <a:srgbClr val="55E2EA"/>
                  </a:gs>
                  <a:gs pos="0">
                    <a:srgbClr val="5346FC">
                      <a:alpha val="0"/>
                    </a:srgbClr>
                  </a:gs>
                </a:gsLst>
                <a:lin ang="1080000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EAFCB82-490C-4B76-B9E3-677FEA239F17}"/>
              </a:ext>
            </a:extLst>
          </p:cNvPr>
          <p:cNvGrpSpPr/>
          <p:nvPr/>
        </p:nvGrpSpPr>
        <p:grpSpPr>
          <a:xfrm>
            <a:off x="6467476" y="4341930"/>
            <a:ext cx="1076317" cy="798470"/>
            <a:chOff x="6705604" y="3629929"/>
            <a:chExt cx="1076317" cy="79847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1B29DD0D-4F39-4849-B06A-5036DDE44EEF}"/>
                </a:ext>
              </a:extLst>
            </p:cNvPr>
            <p:cNvSpPr txBox="1"/>
            <p:nvPr/>
          </p:nvSpPr>
          <p:spPr>
            <a:xfrm>
              <a:off x="6705604" y="3705999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600" dirty="0">
                  <a:gradFill flip="none" rotWithShape="1">
                    <a:gsLst>
                      <a:gs pos="100000">
                        <a:srgbClr val="55E2EA"/>
                      </a:gs>
                      <a:gs pos="0">
                        <a:srgbClr val="5346FC"/>
                      </a:gs>
                    </a:gsLst>
                    <a:lin ang="16200000" scaled="1"/>
                    <a:tileRect/>
                  </a:gradFill>
                  <a:latin typeface="Agency FB" panose="020B0503020202020204" pitchFamily="34" charset="0"/>
                </a:rPr>
                <a:t>03</a:t>
              </a:r>
              <a:endParaRPr lang="zh-CN" altLang="en-US" sz="3600" b="1" spc="600" dirty="0">
                <a:gradFill flip="none" rotWithShape="1">
                  <a:gsLst>
                    <a:gs pos="100000">
                      <a:srgbClr val="55E2EA"/>
                    </a:gs>
                    <a:gs pos="0">
                      <a:srgbClr val="5346FC"/>
                    </a:gs>
                  </a:gsLst>
                  <a:lin ang="16200000" scaled="1"/>
                  <a:tileRect/>
                </a:gradFill>
                <a:latin typeface="Agency FB" panose="020B0503020202020204" pitchFamily="34" charset="0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D65FFEBC-03C6-4CE9-9268-A2514865EBA6}"/>
                </a:ext>
              </a:extLst>
            </p:cNvPr>
            <p:cNvSpPr/>
            <p:nvPr/>
          </p:nvSpPr>
          <p:spPr>
            <a:xfrm>
              <a:off x="6844527" y="3629929"/>
              <a:ext cx="798470" cy="798470"/>
            </a:xfrm>
            <a:prstGeom prst="ellipse">
              <a:avLst/>
            </a:prstGeom>
            <a:noFill/>
            <a:ln w="19050">
              <a:gradFill flip="none" rotWithShape="1">
                <a:gsLst>
                  <a:gs pos="100000">
                    <a:srgbClr val="55E2EA"/>
                  </a:gs>
                  <a:gs pos="0">
                    <a:srgbClr val="5346FC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064711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4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8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250"/>
                            </p:stCondLst>
                            <p:childTnLst>
                              <p:par>
                                <p:cTn id="3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8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7000"/>
                            </p:stCondLst>
                            <p:childTnLst>
                              <p:par>
                                <p:cTn id="44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8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1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D8DB3D2-4DCB-4017-B0B8-DA1FFB68ED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7" t="747" r="747" b="747"/>
          <a:stretch/>
        </p:blipFill>
        <p:spPr>
          <a:xfrm>
            <a:off x="923925" y="-5882367"/>
            <a:ext cx="10648950" cy="1064895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C00C4AF-83C5-4B0C-9DD3-30416B39C465}"/>
              </a:ext>
            </a:extLst>
          </p:cNvPr>
          <p:cNvSpPr txBox="1"/>
          <p:nvPr/>
        </p:nvSpPr>
        <p:spPr>
          <a:xfrm>
            <a:off x="4712317" y="-166995"/>
            <a:ext cx="276736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600" dirty="0">
                <a:solidFill>
                  <a:schemeClr val="bg1">
                    <a:alpha val="90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5000"/>
                    </a:prstClr>
                  </a:outerShdw>
                </a:effectLst>
                <a:latin typeface="Agency FB" panose="020B0503020202020204" pitchFamily="34" charset="0"/>
              </a:rPr>
              <a:t>01</a:t>
            </a:r>
            <a:endParaRPr lang="zh-CN" altLang="en-US" sz="19900" b="1" spc="600" dirty="0">
              <a:solidFill>
                <a:schemeClr val="bg1">
                  <a:alpha val="90000"/>
                </a:schemeClr>
              </a:solidFill>
              <a:effectLst>
                <a:outerShdw blurRad="63500" sx="102000" sy="102000" algn="ctr" rotWithShape="0">
                  <a:prstClr val="black">
                    <a:alpha val="25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43C3699-6023-4DD8-9C8C-59749D595D33}"/>
              </a:ext>
            </a:extLst>
          </p:cNvPr>
          <p:cNvSpPr/>
          <p:nvPr/>
        </p:nvSpPr>
        <p:spPr>
          <a:xfrm>
            <a:off x="3543300" y="599514"/>
            <a:ext cx="5257800" cy="1621692"/>
          </a:xfrm>
          <a:prstGeom prst="rect">
            <a:avLst/>
          </a:prstGeom>
          <a:gradFill flip="none" rotWithShape="1">
            <a:gsLst>
              <a:gs pos="100000">
                <a:srgbClr val="55E2EA">
                  <a:alpha val="0"/>
                </a:srgbClr>
              </a:gs>
              <a:gs pos="20000">
                <a:srgbClr val="5346FC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C0B789-5E36-4383-AE4E-4AF87E65C1A6}"/>
              </a:ext>
            </a:extLst>
          </p:cNvPr>
          <p:cNvSpPr txBox="1"/>
          <p:nvPr/>
        </p:nvSpPr>
        <p:spPr>
          <a:xfrm>
            <a:off x="4429124" y="1025639"/>
            <a:ext cx="3333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127000" dist="127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PART ONE</a:t>
            </a:r>
            <a:endParaRPr lang="zh-CN" altLang="en-US" sz="4400" b="1" dirty="0">
              <a:solidFill>
                <a:schemeClr val="bg1"/>
              </a:solidFill>
              <a:effectLst>
                <a:outerShdw blurRad="127000" dist="127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F1776EF-60B0-410E-B4DA-5CCAFF9A9A8D}"/>
              </a:ext>
            </a:extLst>
          </p:cNvPr>
          <p:cNvSpPr txBox="1"/>
          <p:nvPr/>
        </p:nvSpPr>
        <p:spPr>
          <a:xfrm>
            <a:off x="3585504" y="3798738"/>
            <a:ext cx="50209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solidFill>
                  <a:schemeClr val="bg1"/>
                </a:solidFill>
              </a:rPr>
              <a:t>背景</a:t>
            </a: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D0125037-500E-4C87-B670-171ABA386778}"/>
              </a:ext>
            </a:extLst>
          </p:cNvPr>
          <p:cNvSpPr/>
          <p:nvPr/>
        </p:nvSpPr>
        <p:spPr>
          <a:xfrm rot="10800000">
            <a:off x="-3637939" y="-2134095"/>
            <a:ext cx="19536700" cy="11126185"/>
          </a:xfrm>
          <a:prstGeom prst="triangle">
            <a:avLst/>
          </a:prstGeom>
          <a:noFill/>
          <a:ln w="19050">
            <a:gradFill flip="none" rotWithShape="1">
              <a:gsLst>
                <a:gs pos="0">
                  <a:srgbClr val="55E2EA"/>
                </a:gs>
                <a:gs pos="95000">
                  <a:srgbClr val="5346FC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13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 pattern="recta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  <p:bldP spid="7" grpId="0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组合 61">
            <a:extLst>
              <a:ext uri="{FF2B5EF4-FFF2-40B4-BE49-F238E27FC236}">
                <a16:creationId xmlns:a16="http://schemas.microsoft.com/office/drawing/2014/main" id="{D829CCD7-D095-4F7D-AF06-E6E23A6681CD}"/>
              </a:ext>
            </a:extLst>
          </p:cNvPr>
          <p:cNvGrpSpPr/>
          <p:nvPr/>
        </p:nvGrpSpPr>
        <p:grpSpPr>
          <a:xfrm>
            <a:off x="5246157" y="1726829"/>
            <a:ext cx="1733551" cy="3438208"/>
            <a:chOff x="5229226" y="2262346"/>
            <a:chExt cx="1733551" cy="3438208"/>
          </a:xfrm>
        </p:grpSpPr>
        <p:cxnSp>
          <p:nvCxnSpPr>
            <p:cNvPr id="2" name="PA_ 1812">
              <a:extLst>
                <a:ext uri="{FF2B5EF4-FFF2-40B4-BE49-F238E27FC236}">
                  <a16:creationId xmlns:a16="http://schemas.microsoft.com/office/drawing/2014/main" id="{07FE36EA-FD3E-4423-B192-18385019A48E}"/>
                </a:ext>
              </a:extLst>
            </p:cNvPr>
            <p:cNvCxnSpPr>
              <a:cxnSpLocks/>
            </p:cNvCxnSpPr>
            <p:nvPr>
              <p:custDataLst>
                <p:tags r:id="rId1"/>
              </p:custDataLst>
            </p:nvPr>
          </p:nvCxnSpPr>
          <p:spPr>
            <a:xfrm rot="10799999" flipV="1">
              <a:off x="6096000" y="39670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PA_ 1812">
              <a:extLst>
                <a:ext uri="{FF2B5EF4-FFF2-40B4-BE49-F238E27FC236}">
                  <a16:creationId xmlns:a16="http://schemas.microsoft.com/office/drawing/2014/main" id="{588CB39A-BE15-4FFA-AA10-16D06F28FACE}"/>
                </a:ext>
              </a:extLst>
            </p:cNvPr>
            <p:cNvCxnSpPr>
              <a:cxnSpLocks/>
            </p:cNvCxnSpPr>
            <p:nvPr>
              <p:custDataLst>
                <p:tags r:id="rId2"/>
              </p:custDataLst>
            </p:nvPr>
          </p:nvCxnSpPr>
          <p:spPr>
            <a:xfrm rot="11159999" flipV="1">
              <a:off x="6096000" y="3938112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PA_ 1812">
              <a:extLst>
                <a:ext uri="{FF2B5EF4-FFF2-40B4-BE49-F238E27FC236}">
                  <a16:creationId xmlns:a16="http://schemas.microsoft.com/office/drawing/2014/main" id="{472E5B7D-9B59-47A7-8874-712AF5EBC382}"/>
                </a:ext>
              </a:extLst>
            </p:cNvPr>
            <p:cNvCxnSpPr>
              <a:cxnSpLocks/>
            </p:cNvCxnSpPr>
            <p:nvPr>
              <p:custDataLst>
                <p:tags r:id="rId3"/>
              </p:custDataLst>
            </p:nvPr>
          </p:nvCxnSpPr>
          <p:spPr>
            <a:xfrm rot="11519999" flipV="1">
              <a:off x="6096000" y="390921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PA_ 1812">
              <a:extLst>
                <a:ext uri="{FF2B5EF4-FFF2-40B4-BE49-F238E27FC236}">
                  <a16:creationId xmlns:a16="http://schemas.microsoft.com/office/drawing/2014/main" id="{5133BF97-AA0B-4ABC-BFD6-5F67849FA699}"/>
                </a:ext>
              </a:extLst>
            </p:cNvPr>
            <p:cNvCxnSpPr>
              <a:cxnSpLocks/>
            </p:cNvCxnSpPr>
            <p:nvPr>
              <p:custDataLst>
                <p:tags r:id="rId4"/>
              </p:custDataLst>
            </p:nvPr>
          </p:nvCxnSpPr>
          <p:spPr>
            <a:xfrm rot="11879999" flipV="1">
              <a:off x="6096000" y="388032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PA_ 1812">
              <a:extLst>
                <a:ext uri="{FF2B5EF4-FFF2-40B4-BE49-F238E27FC236}">
                  <a16:creationId xmlns:a16="http://schemas.microsoft.com/office/drawing/2014/main" id="{42F17716-B535-4AA8-8D44-17E53D983A0C}"/>
                </a:ext>
              </a:extLst>
            </p:cNvPr>
            <p:cNvCxnSpPr>
              <a:cxnSpLocks/>
            </p:cNvCxnSpPr>
            <p:nvPr>
              <p:custDataLst>
                <p:tags r:id="rId5"/>
              </p:custDataLst>
            </p:nvPr>
          </p:nvCxnSpPr>
          <p:spPr>
            <a:xfrm rot="12239999" flipV="1">
              <a:off x="6096000" y="385143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PA_ 1812">
              <a:extLst>
                <a:ext uri="{FF2B5EF4-FFF2-40B4-BE49-F238E27FC236}">
                  <a16:creationId xmlns:a16="http://schemas.microsoft.com/office/drawing/2014/main" id="{92596665-10E4-40A7-9B92-5D1C61B2F7C4}"/>
                </a:ext>
              </a:extLst>
            </p:cNvPr>
            <p:cNvCxnSpPr>
              <a:cxnSpLocks/>
            </p:cNvCxnSpPr>
            <p:nvPr>
              <p:custDataLst>
                <p:tags r:id="rId6"/>
              </p:custDataLst>
            </p:nvPr>
          </p:nvCxnSpPr>
          <p:spPr>
            <a:xfrm rot="12599999" flipV="1">
              <a:off x="6096000" y="382254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PA_ 1812">
              <a:extLst>
                <a:ext uri="{FF2B5EF4-FFF2-40B4-BE49-F238E27FC236}">
                  <a16:creationId xmlns:a16="http://schemas.microsoft.com/office/drawing/2014/main" id="{E3F003A7-7C3D-4EDC-9B6B-41A314FD754B}"/>
                </a:ext>
              </a:extLst>
            </p:cNvPr>
            <p:cNvCxnSpPr>
              <a:cxnSpLocks/>
            </p:cNvCxnSpPr>
            <p:nvPr>
              <p:custDataLst>
                <p:tags r:id="rId7"/>
              </p:custDataLst>
            </p:nvPr>
          </p:nvCxnSpPr>
          <p:spPr>
            <a:xfrm rot="12959999" flipV="1">
              <a:off x="6096000" y="379364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PA_ 1812">
              <a:extLst>
                <a:ext uri="{FF2B5EF4-FFF2-40B4-BE49-F238E27FC236}">
                  <a16:creationId xmlns:a16="http://schemas.microsoft.com/office/drawing/2014/main" id="{B1387988-63D2-4D71-A514-10416A94207B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 rot="13319999" flipV="1">
              <a:off x="6096000" y="376475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PA_ 1812">
              <a:extLst>
                <a:ext uri="{FF2B5EF4-FFF2-40B4-BE49-F238E27FC236}">
                  <a16:creationId xmlns:a16="http://schemas.microsoft.com/office/drawing/2014/main" id="{F99D1697-0FF7-4B79-9BCE-D8FAD4A092F0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 rot="13679999" flipV="1">
              <a:off x="6096000" y="373586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A_ 1812">
              <a:extLst>
                <a:ext uri="{FF2B5EF4-FFF2-40B4-BE49-F238E27FC236}">
                  <a16:creationId xmlns:a16="http://schemas.microsoft.com/office/drawing/2014/main" id="{7C6642E3-90A1-4368-A394-418F1471D6D7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 rot="14039999" flipV="1">
              <a:off x="6096000" y="370697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A_ 1812">
              <a:extLst>
                <a:ext uri="{FF2B5EF4-FFF2-40B4-BE49-F238E27FC236}">
                  <a16:creationId xmlns:a16="http://schemas.microsoft.com/office/drawing/2014/main" id="{6CC8A5DC-1311-41E5-9FF1-8FFE80616331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 rot="14399999" flipV="1">
              <a:off x="6096000" y="367807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A_ 1812">
              <a:extLst>
                <a:ext uri="{FF2B5EF4-FFF2-40B4-BE49-F238E27FC236}">
                  <a16:creationId xmlns:a16="http://schemas.microsoft.com/office/drawing/2014/main" id="{1D8E63A7-28EB-40D3-A524-8D1798EC8E72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 rot="14759999" flipV="1">
              <a:off x="6096000" y="3649187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A_ 1812">
              <a:extLst>
                <a:ext uri="{FF2B5EF4-FFF2-40B4-BE49-F238E27FC236}">
                  <a16:creationId xmlns:a16="http://schemas.microsoft.com/office/drawing/2014/main" id="{0A29C160-8C46-43DA-A098-1D778CDF1AE3}"/>
                </a:ext>
              </a:extLst>
            </p:cNvPr>
            <p:cNvCxnSpPr>
              <a:cxnSpLocks/>
            </p:cNvCxnSpPr>
            <p:nvPr>
              <p:custDataLst>
                <p:tags r:id="rId13"/>
              </p:custDataLst>
            </p:nvPr>
          </p:nvCxnSpPr>
          <p:spPr>
            <a:xfrm rot="15119999" flipV="1">
              <a:off x="6096000" y="362029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A_ 1812">
              <a:extLst>
                <a:ext uri="{FF2B5EF4-FFF2-40B4-BE49-F238E27FC236}">
                  <a16:creationId xmlns:a16="http://schemas.microsoft.com/office/drawing/2014/main" id="{D63F748E-6C5F-49EB-828D-447CF24ABCB7}"/>
                </a:ext>
              </a:extLst>
            </p:cNvPr>
            <p:cNvCxnSpPr>
              <a:cxnSpLocks/>
            </p:cNvCxnSpPr>
            <p:nvPr>
              <p:custDataLst>
                <p:tags r:id="rId14"/>
              </p:custDataLst>
            </p:nvPr>
          </p:nvCxnSpPr>
          <p:spPr>
            <a:xfrm rot="15479998" flipV="1">
              <a:off x="6096000" y="359140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A_ 1812">
              <a:extLst>
                <a:ext uri="{FF2B5EF4-FFF2-40B4-BE49-F238E27FC236}">
                  <a16:creationId xmlns:a16="http://schemas.microsoft.com/office/drawing/2014/main" id="{A7639AD0-171A-46C2-8883-2BDA423D66E9}"/>
                </a:ext>
              </a:extLst>
            </p:cNvPr>
            <p:cNvCxnSpPr>
              <a:cxnSpLocks/>
            </p:cNvCxnSpPr>
            <p:nvPr>
              <p:custDataLst>
                <p:tags r:id="rId15"/>
              </p:custDataLst>
            </p:nvPr>
          </p:nvCxnSpPr>
          <p:spPr>
            <a:xfrm rot="15839998" flipV="1">
              <a:off x="6096000" y="356250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A_ 1812">
              <a:extLst>
                <a:ext uri="{FF2B5EF4-FFF2-40B4-BE49-F238E27FC236}">
                  <a16:creationId xmlns:a16="http://schemas.microsoft.com/office/drawing/2014/main" id="{48E91648-E70F-45F7-ACD5-46BD7432BA0E}"/>
                </a:ext>
              </a:extLst>
            </p:cNvPr>
            <p:cNvCxnSpPr>
              <a:cxnSpLocks/>
            </p:cNvCxnSpPr>
            <p:nvPr>
              <p:custDataLst>
                <p:tags r:id="rId16"/>
              </p:custDataLst>
            </p:nvPr>
          </p:nvCxnSpPr>
          <p:spPr>
            <a:xfrm rot="16199998" flipV="1">
              <a:off x="6096000" y="353361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A_ 1812">
              <a:extLst>
                <a:ext uri="{FF2B5EF4-FFF2-40B4-BE49-F238E27FC236}">
                  <a16:creationId xmlns:a16="http://schemas.microsoft.com/office/drawing/2014/main" id="{1C30E835-CE49-466B-9B16-4E59968765F6}"/>
                </a:ext>
              </a:extLst>
            </p:cNvPr>
            <p:cNvCxnSpPr>
              <a:cxnSpLocks/>
            </p:cNvCxnSpPr>
            <p:nvPr>
              <p:custDataLst>
                <p:tags r:id="rId17"/>
              </p:custDataLst>
            </p:nvPr>
          </p:nvCxnSpPr>
          <p:spPr>
            <a:xfrm rot="16559998" flipV="1">
              <a:off x="6096000" y="350472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A_ 1812">
              <a:extLst>
                <a:ext uri="{FF2B5EF4-FFF2-40B4-BE49-F238E27FC236}">
                  <a16:creationId xmlns:a16="http://schemas.microsoft.com/office/drawing/2014/main" id="{62376841-EF32-4EA8-B176-DA123B04A768}"/>
                </a:ext>
              </a:extLst>
            </p:cNvPr>
            <p:cNvCxnSpPr>
              <a:cxnSpLocks/>
            </p:cNvCxnSpPr>
            <p:nvPr>
              <p:custDataLst>
                <p:tags r:id="rId18"/>
              </p:custDataLst>
            </p:nvPr>
          </p:nvCxnSpPr>
          <p:spPr>
            <a:xfrm rot="16919998" flipV="1">
              <a:off x="6096000" y="347583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A_ 1812">
              <a:extLst>
                <a:ext uri="{FF2B5EF4-FFF2-40B4-BE49-F238E27FC236}">
                  <a16:creationId xmlns:a16="http://schemas.microsoft.com/office/drawing/2014/main" id="{CFA824FE-8709-40E7-9588-957D78AA95BF}"/>
                </a:ext>
              </a:extLst>
            </p:cNvPr>
            <p:cNvCxnSpPr>
              <a:cxnSpLocks/>
            </p:cNvCxnSpPr>
            <p:nvPr>
              <p:custDataLst>
                <p:tags r:id="rId19"/>
              </p:custDataLst>
            </p:nvPr>
          </p:nvCxnSpPr>
          <p:spPr>
            <a:xfrm rot="17279998" flipV="1">
              <a:off x="6096000" y="344693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A_ 1812">
              <a:extLst>
                <a:ext uri="{FF2B5EF4-FFF2-40B4-BE49-F238E27FC236}">
                  <a16:creationId xmlns:a16="http://schemas.microsoft.com/office/drawing/2014/main" id="{9DCEEE42-3DBB-495D-AF4A-0874A6165371}"/>
                </a:ext>
              </a:extLst>
            </p:cNvPr>
            <p:cNvCxnSpPr>
              <a:cxnSpLocks/>
            </p:cNvCxnSpPr>
            <p:nvPr>
              <p:custDataLst>
                <p:tags r:id="rId20"/>
              </p:custDataLst>
            </p:nvPr>
          </p:nvCxnSpPr>
          <p:spPr>
            <a:xfrm rot="17639998" flipV="1">
              <a:off x="6096000" y="341804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A_ 1812">
              <a:extLst>
                <a:ext uri="{FF2B5EF4-FFF2-40B4-BE49-F238E27FC236}">
                  <a16:creationId xmlns:a16="http://schemas.microsoft.com/office/drawing/2014/main" id="{56902DF1-6C1A-46AE-9499-5CCD2196EC13}"/>
                </a:ext>
              </a:extLst>
            </p:cNvPr>
            <p:cNvCxnSpPr>
              <a:cxnSpLocks/>
            </p:cNvCxnSpPr>
            <p:nvPr>
              <p:custDataLst>
                <p:tags r:id="rId21"/>
              </p:custDataLst>
            </p:nvPr>
          </p:nvCxnSpPr>
          <p:spPr>
            <a:xfrm rot="17999998" flipV="1">
              <a:off x="6096000" y="338915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A_ 1812">
              <a:extLst>
                <a:ext uri="{FF2B5EF4-FFF2-40B4-BE49-F238E27FC236}">
                  <a16:creationId xmlns:a16="http://schemas.microsoft.com/office/drawing/2014/main" id="{4A928BF5-02AA-4B48-A67F-C15A278505D8}"/>
                </a:ext>
              </a:extLst>
            </p:cNvPr>
            <p:cNvCxnSpPr>
              <a:cxnSpLocks/>
            </p:cNvCxnSpPr>
            <p:nvPr>
              <p:custDataLst>
                <p:tags r:id="rId22"/>
              </p:custDataLst>
            </p:nvPr>
          </p:nvCxnSpPr>
          <p:spPr>
            <a:xfrm rot="18359998" flipV="1">
              <a:off x="6096000" y="3360262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A_ 1812">
              <a:extLst>
                <a:ext uri="{FF2B5EF4-FFF2-40B4-BE49-F238E27FC236}">
                  <a16:creationId xmlns:a16="http://schemas.microsoft.com/office/drawing/2014/main" id="{B42F4BBB-0AD0-4F9E-BBDE-B5D03E5FCC98}"/>
                </a:ext>
              </a:extLst>
            </p:cNvPr>
            <p:cNvCxnSpPr>
              <a:cxnSpLocks/>
            </p:cNvCxnSpPr>
            <p:nvPr>
              <p:custDataLst>
                <p:tags r:id="rId23"/>
              </p:custDataLst>
            </p:nvPr>
          </p:nvCxnSpPr>
          <p:spPr>
            <a:xfrm rot="18719998" flipV="1">
              <a:off x="6096000" y="333136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A_ 1812">
              <a:extLst>
                <a:ext uri="{FF2B5EF4-FFF2-40B4-BE49-F238E27FC236}">
                  <a16:creationId xmlns:a16="http://schemas.microsoft.com/office/drawing/2014/main" id="{A4F8F3A6-0F6A-438F-9AC8-69961868BBB8}"/>
                </a:ext>
              </a:extLst>
            </p:cNvPr>
            <p:cNvCxnSpPr>
              <a:cxnSpLocks/>
            </p:cNvCxnSpPr>
            <p:nvPr>
              <p:custDataLst>
                <p:tags r:id="rId24"/>
              </p:custDataLst>
            </p:nvPr>
          </p:nvCxnSpPr>
          <p:spPr>
            <a:xfrm rot="19079998" flipV="1">
              <a:off x="6096000" y="330247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PA_ 1812">
              <a:extLst>
                <a:ext uri="{FF2B5EF4-FFF2-40B4-BE49-F238E27FC236}">
                  <a16:creationId xmlns:a16="http://schemas.microsoft.com/office/drawing/2014/main" id="{CB6CFA6D-74AD-40AF-BBED-24406C93D808}"/>
                </a:ext>
              </a:extLst>
            </p:cNvPr>
            <p:cNvCxnSpPr>
              <a:cxnSpLocks/>
            </p:cNvCxnSpPr>
            <p:nvPr>
              <p:custDataLst>
                <p:tags r:id="rId25"/>
              </p:custDataLst>
            </p:nvPr>
          </p:nvCxnSpPr>
          <p:spPr>
            <a:xfrm rot="19439998" flipV="1">
              <a:off x="6096000" y="327358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PA_ 1812">
              <a:extLst>
                <a:ext uri="{FF2B5EF4-FFF2-40B4-BE49-F238E27FC236}">
                  <a16:creationId xmlns:a16="http://schemas.microsoft.com/office/drawing/2014/main" id="{CEF45903-F8BF-4132-9B33-B6547C5A700D}"/>
                </a:ext>
              </a:extLst>
            </p:cNvPr>
            <p:cNvCxnSpPr>
              <a:cxnSpLocks/>
            </p:cNvCxnSpPr>
            <p:nvPr>
              <p:custDataLst>
                <p:tags r:id="rId26"/>
              </p:custDataLst>
            </p:nvPr>
          </p:nvCxnSpPr>
          <p:spPr>
            <a:xfrm rot="19799998" flipV="1">
              <a:off x="6096000" y="324469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PA_ 1812">
              <a:extLst>
                <a:ext uri="{FF2B5EF4-FFF2-40B4-BE49-F238E27FC236}">
                  <a16:creationId xmlns:a16="http://schemas.microsoft.com/office/drawing/2014/main" id="{20C87250-315D-4132-8FE5-51AA2293FDBD}"/>
                </a:ext>
              </a:extLst>
            </p:cNvPr>
            <p:cNvCxnSpPr>
              <a:cxnSpLocks/>
            </p:cNvCxnSpPr>
            <p:nvPr>
              <p:custDataLst>
                <p:tags r:id="rId27"/>
              </p:custDataLst>
            </p:nvPr>
          </p:nvCxnSpPr>
          <p:spPr>
            <a:xfrm rot="20159998" flipV="1">
              <a:off x="6096000" y="321579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PA_ 1812">
              <a:extLst>
                <a:ext uri="{FF2B5EF4-FFF2-40B4-BE49-F238E27FC236}">
                  <a16:creationId xmlns:a16="http://schemas.microsoft.com/office/drawing/2014/main" id="{A93EF765-1BB8-4ADD-B892-B57CC06FF818}"/>
                </a:ext>
              </a:extLst>
            </p:cNvPr>
            <p:cNvCxnSpPr>
              <a:cxnSpLocks/>
            </p:cNvCxnSpPr>
            <p:nvPr>
              <p:custDataLst>
                <p:tags r:id="rId28"/>
              </p:custDataLst>
            </p:nvPr>
          </p:nvCxnSpPr>
          <p:spPr>
            <a:xfrm rot="20519998" flipV="1">
              <a:off x="6096000" y="318690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PA_ 1812">
              <a:extLst>
                <a:ext uri="{FF2B5EF4-FFF2-40B4-BE49-F238E27FC236}">
                  <a16:creationId xmlns:a16="http://schemas.microsoft.com/office/drawing/2014/main" id="{9ED8D57E-1D63-40F2-9619-2C2B14FE458C}"/>
                </a:ext>
              </a:extLst>
            </p:cNvPr>
            <p:cNvCxnSpPr>
              <a:cxnSpLocks/>
            </p:cNvCxnSpPr>
            <p:nvPr>
              <p:custDataLst>
                <p:tags r:id="rId29"/>
              </p:custDataLst>
            </p:nvPr>
          </p:nvCxnSpPr>
          <p:spPr>
            <a:xfrm rot="20879998" flipV="1">
              <a:off x="6096000" y="315801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PA_ 1812">
              <a:extLst>
                <a:ext uri="{FF2B5EF4-FFF2-40B4-BE49-F238E27FC236}">
                  <a16:creationId xmlns:a16="http://schemas.microsoft.com/office/drawing/2014/main" id="{D0B52ABA-CAF9-4228-B01D-185EA23D6F16}"/>
                </a:ext>
              </a:extLst>
            </p:cNvPr>
            <p:cNvCxnSpPr>
              <a:cxnSpLocks/>
            </p:cNvCxnSpPr>
            <p:nvPr>
              <p:custDataLst>
                <p:tags r:id="rId30"/>
              </p:custDataLst>
            </p:nvPr>
          </p:nvCxnSpPr>
          <p:spPr>
            <a:xfrm rot="21239998" flipV="1">
              <a:off x="6096000" y="312912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PA_ 1812">
              <a:extLst>
                <a:ext uri="{FF2B5EF4-FFF2-40B4-BE49-F238E27FC236}">
                  <a16:creationId xmlns:a16="http://schemas.microsoft.com/office/drawing/2014/main" id="{E976CD5D-E2A0-42B8-ACC7-B01AEF9E2ED3}"/>
                </a:ext>
              </a:extLst>
            </p:cNvPr>
            <p:cNvCxnSpPr>
              <a:cxnSpLocks/>
            </p:cNvCxnSpPr>
            <p:nvPr>
              <p:custDataLst>
                <p:tags r:id="rId31"/>
              </p:custDataLst>
            </p:nvPr>
          </p:nvCxnSpPr>
          <p:spPr>
            <a:xfrm rot="21599998" flipV="1">
              <a:off x="6096000" y="310022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PA_ 1812">
              <a:extLst>
                <a:ext uri="{FF2B5EF4-FFF2-40B4-BE49-F238E27FC236}">
                  <a16:creationId xmlns:a16="http://schemas.microsoft.com/office/drawing/2014/main" id="{82CBCEB5-6525-485F-A423-57DFCA2AC0BF}"/>
                </a:ext>
              </a:extLst>
            </p:cNvPr>
            <p:cNvCxnSpPr>
              <a:cxnSpLocks/>
            </p:cNvCxnSpPr>
            <p:nvPr>
              <p:custDataLst>
                <p:tags r:id="rId32"/>
              </p:custDataLst>
            </p:nvPr>
          </p:nvCxnSpPr>
          <p:spPr>
            <a:xfrm rot="21959998" flipV="1">
              <a:off x="6096000" y="3071337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PA_ 1812">
              <a:extLst>
                <a:ext uri="{FF2B5EF4-FFF2-40B4-BE49-F238E27FC236}">
                  <a16:creationId xmlns:a16="http://schemas.microsoft.com/office/drawing/2014/main" id="{4856032D-645E-4A1D-A74B-DDB54FD9D004}"/>
                </a:ext>
              </a:extLst>
            </p:cNvPr>
            <p:cNvCxnSpPr>
              <a:cxnSpLocks/>
            </p:cNvCxnSpPr>
            <p:nvPr>
              <p:custDataLst>
                <p:tags r:id="rId33"/>
              </p:custDataLst>
            </p:nvPr>
          </p:nvCxnSpPr>
          <p:spPr>
            <a:xfrm rot="22319998" flipV="1">
              <a:off x="6096000" y="304244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PA_ 1812">
              <a:extLst>
                <a:ext uri="{FF2B5EF4-FFF2-40B4-BE49-F238E27FC236}">
                  <a16:creationId xmlns:a16="http://schemas.microsoft.com/office/drawing/2014/main" id="{6BAC302F-8D6E-4F9D-9E8A-51773F0D6B40}"/>
                </a:ext>
              </a:extLst>
            </p:cNvPr>
            <p:cNvCxnSpPr>
              <a:cxnSpLocks/>
            </p:cNvCxnSpPr>
            <p:nvPr>
              <p:custDataLst>
                <p:tags r:id="rId34"/>
              </p:custDataLst>
            </p:nvPr>
          </p:nvCxnSpPr>
          <p:spPr>
            <a:xfrm rot="22679998" flipV="1">
              <a:off x="6096000" y="301355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PA_ 1812">
              <a:extLst>
                <a:ext uri="{FF2B5EF4-FFF2-40B4-BE49-F238E27FC236}">
                  <a16:creationId xmlns:a16="http://schemas.microsoft.com/office/drawing/2014/main" id="{B496BE8B-92C9-4D06-8EF6-E216A1F478E6}"/>
                </a:ext>
              </a:extLst>
            </p:cNvPr>
            <p:cNvCxnSpPr>
              <a:cxnSpLocks/>
            </p:cNvCxnSpPr>
            <p:nvPr>
              <p:custDataLst>
                <p:tags r:id="rId35"/>
              </p:custDataLst>
            </p:nvPr>
          </p:nvCxnSpPr>
          <p:spPr>
            <a:xfrm rot="23039998" flipV="1">
              <a:off x="6096000" y="298465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PA_ 1812">
              <a:extLst>
                <a:ext uri="{FF2B5EF4-FFF2-40B4-BE49-F238E27FC236}">
                  <a16:creationId xmlns:a16="http://schemas.microsoft.com/office/drawing/2014/main" id="{5CBC22A1-293E-4649-B9E3-A0193E532F14}"/>
                </a:ext>
              </a:extLst>
            </p:cNvPr>
            <p:cNvCxnSpPr>
              <a:cxnSpLocks/>
            </p:cNvCxnSpPr>
            <p:nvPr>
              <p:custDataLst>
                <p:tags r:id="rId36"/>
              </p:custDataLst>
            </p:nvPr>
          </p:nvCxnSpPr>
          <p:spPr>
            <a:xfrm rot="23399998" flipV="1">
              <a:off x="6096000" y="295576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PA_ 1812">
              <a:extLst>
                <a:ext uri="{FF2B5EF4-FFF2-40B4-BE49-F238E27FC236}">
                  <a16:creationId xmlns:a16="http://schemas.microsoft.com/office/drawing/2014/main" id="{8BEFC036-4DE0-4B89-8814-0E6A50669DC7}"/>
                </a:ext>
              </a:extLst>
            </p:cNvPr>
            <p:cNvCxnSpPr>
              <a:cxnSpLocks/>
            </p:cNvCxnSpPr>
            <p:nvPr>
              <p:custDataLst>
                <p:tags r:id="rId37"/>
              </p:custDataLst>
            </p:nvPr>
          </p:nvCxnSpPr>
          <p:spPr>
            <a:xfrm rot="23759998" flipV="1">
              <a:off x="6096000" y="292687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PA_ 1812">
              <a:extLst>
                <a:ext uri="{FF2B5EF4-FFF2-40B4-BE49-F238E27FC236}">
                  <a16:creationId xmlns:a16="http://schemas.microsoft.com/office/drawing/2014/main" id="{2602C09F-1785-404F-8CEF-BCA95761C6A9}"/>
                </a:ext>
              </a:extLst>
            </p:cNvPr>
            <p:cNvCxnSpPr>
              <a:cxnSpLocks/>
            </p:cNvCxnSpPr>
            <p:nvPr>
              <p:custDataLst>
                <p:tags r:id="rId38"/>
              </p:custDataLst>
            </p:nvPr>
          </p:nvCxnSpPr>
          <p:spPr>
            <a:xfrm rot="24119998" flipV="1">
              <a:off x="6096000" y="289798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PA_ 1812">
              <a:extLst>
                <a:ext uri="{FF2B5EF4-FFF2-40B4-BE49-F238E27FC236}">
                  <a16:creationId xmlns:a16="http://schemas.microsoft.com/office/drawing/2014/main" id="{C40308F9-3E0B-4C61-8DFA-0D1BFCBF578C}"/>
                </a:ext>
              </a:extLst>
            </p:cNvPr>
            <p:cNvCxnSpPr>
              <a:cxnSpLocks/>
            </p:cNvCxnSpPr>
            <p:nvPr>
              <p:custDataLst>
                <p:tags r:id="rId39"/>
              </p:custDataLst>
            </p:nvPr>
          </p:nvCxnSpPr>
          <p:spPr>
            <a:xfrm rot="24479998" flipV="1">
              <a:off x="6096000" y="286908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PA_ 1812">
              <a:extLst>
                <a:ext uri="{FF2B5EF4-FFF2-40B4-BE49-F238E27FC236}">
                  <a16:creationId xmlns:a16="http://schemas.microsoft.com/office/drawing/2014/main" id="{E198D91E-D3E3-42B3-8AA5-8679F20B8960}"/>
                </a:ext>
              </a:extLst>
            </p:cNvPr>
            <p:cNvCxnSpPr>
              <a:cxnSpLocks/>
            </p:cNvCxnSpPr>
            <p:nvPr>
              <p:custDataLst>
                <p:tags r:id="rId40"/>
              </p:custDataLst>
            </p:nvPr>
          </p:nvCxnSpPr>
          <p:spPr>
            <a:xfrm rot="24839998" flipV="1">
              <a:off x="6096000" y="284019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PA_ 1812">
              <a:extLst>
                <a:ext uri="{FF2B5EF4-FFF2-40B4-BE49-F238E27FC236}">
                  <a16:creationId xmlns:a16="http://schemas.microsoft.com/office/drawing/2014/main" id="{5EE4870A-8488-4DF5-B7B8-E951CBF16920}"/>
                </a:ext>
              </a:extLst>
            </p:cNvPr>
            <p:cNvCxnSpPr>
              <a:cxnSpLocks/>
            </p:cNvCxnSpPr>
            <p:nvPr>
              <p:custDataLst>
                <p:tags r:id="rId41"/>
              </p:custDataLst>
            </p:nvPr>
          </p:nvCxnSpPr>
          <p:spPr>
            <a:xfrm rot="25199998" flipV="1">
              <a:off x="6096000" y="28113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PA_ 1812">
              <a:extLst>
                <a:ext uri="{FF2B5EF4-FFF2-40B4-BE49-F238E27FC236}">
                  <a16:creationId xmlns:a16="http://schemas.microsoft.com/office/drawing/2014/main" id="{BA67E13D-9B56-431B-9514-BAB2B91B736B}"/>
                </a:ext>
              </a:extLst>
            </p:cNvPr>
            <p:cNvCxnSpPr>
              <a:cxnSpLocks/>
            </p:cNvCxnSpPr>
            <p:nvPr>
              <p:custDataLst>
                <p:tags r:id="rId42"/>
              </p:custDataLst>
            </p:nvPr>
          </p:nvCxnSpPr>
          <p:spPr>
            <a:xfrm rot="25559998" flipV="1">
              <a:off x="6096000" y="278241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PA_ 1812">
              <a:extLst>
                <a:ext uri="{FF2B5EF4-FFF2-40B4-BE49-F238E27FC236}">
                  <a16:creationId xmlns:a16="http://schemas.microsoft.com/office/drawing/2014/main" id="{66CE0C51-D4AF-4F51-96A4-A15412B81ECD}"/>
                </a:ext>
              </a:extLst>
            </p:cNvPr>
            <p:cNvCxnSpPr>
              <a:cxnSpLocks/>
            </p:cNvCxnSpPr>
            <p:nvPr>
              <p:custDataLst>
                <p:tags r:id="rId43"/>
              </p:custDataLst>
            </p:nvPr>
          </p:nvCxnSpPr>
          <p:spPr>
            <a:xfrm rot="25919998" flipV="1">
              <a:off x="6096000" y="275351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PA_ 1812">
              <a:extLst>
                <a:ext uri="{FF2B5EF4-FFF2-40B4-BE49-F238E27FC236}">
                  <a16:creationId xmlns:a16="http://schemas.microsoft.com/office/drawing/2014/main" id="{49000D25-029F-4844-83C2-2406815AAFD1}"/>
                </a:ext>
              </a:extLst>
            </p:cNvPr>
            <p:cNvCxnSpPr>
              <a:cxnSpLocks/>
            </p:cNvCxnSpPr>
            <p:nvPr>
              <p:custDataLst>
                <p:tags r:id="rId44"/>
              </p:custDataLst>
            </p:nvPr>
          </p:nvCxnSpPr>
          <p:spPr>
            <a:xfrm rot="26279998" flipV="1">
              <a:off x="6096000" y="272462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PA_ 1812">
              <a:extLst>
                <a:ext uri="{FF2B5EF4-FFF2-40B4-BE49-F238E27FC236}">
                  <a16:creationId xmlns:a16="http://schemas.microsoft.com/office/drawing/2014/main" id="{160B26EF-B267-439F-822C-E5B65D415DA1}"/>
                </a:ext>
              </a:extLst>
            </p:cNvPr>
            <p:cNvCxnSpPr>
              <a:cxnSpLocks/>
            </p:cNvCxnSpPr>
            <p:nvPr>
              <p:custDataLst>
                <p:tags r:id="rId45"/>
              </p:custDataLst>
            </p:nvPr>
          </p:nvCxnSpPr>
          <p:spPr>
            <a:xfrm rot="26639998" flipV="1">
              <a:off x="6096000" y="269573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PA_ 1812">
              <a:extLst>
                <a:ext uri="{FF2B5EF4-FFF2-40B4-BE49-F238E27FC236}">
                  <a16:creationId xmlns:a16="http://schemas.microsoft.com/office/drawing/2014/main" id="{7F48E674-8317-4B81-91D4-737C77AEBE3D}"/>
                </a:ext>
              </a:extLst>
            </p:cNvPr>
            <p:cNvCxnSpPr>
              <a:cxnSpLocks/>
            </p:cNvCxnSpPr>
            <p:nvPr>
              <p:custDataLst>
                <p:tags r:id="rId46"/>
              </p:custDataLst>
            </p:nvPr>
          </p:nvCxnSpPr>
          <p:spPr>
            <a:xfrm rot="26999998" flipV="1">
              <a:off x="6096000" y="266684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PA_ 1812">
              <a:extLst>
                <a:ext uri="{FF2B5EF4-FFF2-40B4-BE49-F238E27FC236}">
                  <a16:creationId xmlns:a16="http://schemas.microsoft.com/office/drawing/2014/main" id="{CB8297EE-BF9D-47C6-8182-33DAD0624062}"/>
                </a:ext>
              </a:extLst>
            </p:cNvPr>
            <p:cNvCxnSpPr>
              <a:cxnSpLocks/>
            </p:cNvCxnSpPr>
            <p:nvPr>
              <p:custDataLst>
                <p:tags r:id="rId47"/>
              </p:custDataLst>
            </p:nvPr>
          </p:nvCxnSpPr>
          <p:spPr>
            <a:xfrm rot="27359998" flipV="1">
              <a:off x="6096000" y="263794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PA_ 1812">
              <a:extLst>
                <a:ext uri="{FF2B5EF4-FFF2-40B4-BE49-F238E27FC236}">
                  <a16:creationId xmlns:a16="http://schemas.microsoft.com/office/drawing/2014/main" id="{C8CFEFFE-B4AA-46D1-8C30-4069A8278048}"/>
                </a:ext>
              </a:extLst>
            </p:cNvPr>
            <p:cNvCxnSpPr>
              <a:cxnSpLocks/>
            </p:cNvCxnSpPr>
            <p:nvPr>
              <p:custDataLst>
                <p:tags r:id="rId48"/>
              </p:custDataLst>
            </p:nvPr>
          </p:nvCxnSpPr>
          <p:spPr>
            <a:xfrm rot="27719998" flipV="1">
              <a:off x="6096000" y="260905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PA_ 1812">
              <a:extLst>
                <a:ext uri="{FF2B5EF4-FFF2-40B4-BE49-F238E27FC236}">
                  <a16:creationId xmlns:a16="http://schemas.microsoft.com/office/drawing/2014/main" id="{C8A40DAC-81CD-4D83-9B44-78554DBDB8C7}"/>
                </a:ext>
              </a:extLst>
            </p:cNvPr>
            <p:cNvCxnSpPr>
              <a:cxnSpLocks/>
            </p:cNvCxnSpPr>
            <p:nvPr>
              <p:custDataLst>
                <p:tags r:id="rId49"/>
              </p:custDataLst>
            </p:nvPr>
          </p:nvCxnSpPr>
          <p:spPr>
            <a:xfrm rot="28079998" flipV="1">
              <a:off x="6096000" y="258016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PA_ 1812">
              <a:extLst>
                <a:ext uri="{FF2B5EF4-FFF2-40B4-BE49-F238E27FC236}">
                  <a16:creationId xmlns:a16="http://schemas.microsoft.com/office/drawing/2014/main" id="{2C6C871E-96C2-4F75-8E6C-28EA4B3FFA26}"/>
                </a:ext>
              </a:extLst>
            </p:cNvPr>
            <p:cNvCxnSpPr>
              <a:cxnSpLocks/>
            </p:cNvCxnSpPr>
            <p:nvPr>
              <p:custDataLst>
                <p:tags r:id="rId50"/>
              </p:custDataLst>
            </p:nvPr>
          </p:nvCxnSpPr>
          <p:spPr>
            <a:xfrm rot="28439998" flipV="1">
              <a:off x="6096000" y="255127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PA_ 1812">
              <a:extLst>
                <a:ext uri="{FF2B5EF4-FFF2-40B4-BE49-F238E27FC236}">
                  <a16:creationId xmlns:a16="http://schemas.microsoft.com/office/drawing/2014/main" id="{0EF13577-1748-4ED1-8D18-6B67AB6B9CD7}"/>
                </a:ext>
              </a:extLst>
            </p:cNvPr>
            <p:cNvCxnSpPr>
              <a:cxnSpLocks/>
            </p:cNvCxnSpPr>
            <p:nvPr>
              <p:custDataLst>
                <p:tags r:id="rId51"/>
              </p:custDataLst>
            </p:nvPr>
          </p:nvCxnSpPr>
          <p:spPr>
            <a:xfrm rot="28799998" flipV="1">
              <a:off x="6096001" y="252237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PA_ 1812">
              <a:extLst>
                <a:ext uri="{FF2B5EF4-FFF2-40B4-BE49-F238E27FC236}">
                  <a16:creationId xmlns:a16="http://schemas.microsoft.com/office/drawing/2014/main" id="{7CE543CA-B15C-416A-B505-84AD89CFD0FB}"/>
                </a:ext>
              </a:extLst>
            </p:cNvPr>
            <p:cNvCxnSpPr>
              <a:cxnSpLocks/>
            </p:cNvCxnSpPr>
            <p:nvPr>
              <p:custDataLst>
                <p:tags r:id="rId52"/>
              </p:custDataLst>
            </p:nvPr>
          </p:nvCxnSpPr>
          <p:spPr>
            <a:xfrm rot="29159998" flipV="1">
              <a:off x="6096001" y="249348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PA_ 1812">
              <a:extLst>
                <a:ext uri="{FF2B5EF4-FFF2-40B4-BE49-F238E27FC236}">
                  <a16:creationId xmlns:a16="http://schemas.microsoft.com/office/drawing/2014/main" id="{9723605B-AB11-4727-84E1-085C18B3EE09}"/>
                </a:ext>
              </a:extLst>
            </p:cNvPr>
            <p:cNvCxnSpPr>
              <a:cxnSpLocks/>
            </p:cNvCxnSpPr>
            <p:nvPr>
              <p:custDataLst>
                <p:tags r:id="rId53"/>
              </p:custDataLst>
            </p:nvPr>
          </p:nvCxnSpPr>
          <p:spPr>
            <a:xfrm rot="29519998" flipV="1">
              <a:off x="6096001" y="246459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PA_ 1812">
              <a:extLst>
                <a:ext uri="{FF2B5EF4-FFF2-40B4-BE49-F238E27FC236}">
                  <a16:creationId xmlns:a16="http://schemas.microsoft.com/office/drawing/2014/main" id="{C44AA064-CA26-4EA1-996E-013539699E95}"/>
                </a:ext>
              </a:extLst>
            </p:cNvPr>
            <p:cNvCxnSpPr>
              <a:cxnSpLocks/>
            </p:cNvCxnSpPr>
            <p:nvPr>
              <p:custDataLst>
                <p:tags r:id="rId54"/>
              </p:custDataLst>
            </p:nvPr>
          </p:nvCxnSpPr>
          <p:spPr>
            <a:xfrm rot="29879998" flipV="1">
              <a:off x="6096001" y="243570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PA_ 1812">
              <a:extLst>
                <a:ext uri="{FF2B5EF4-FFF2-40B4-BE49-F238E27FC236}">
                  <a16:creationId xmlns:a16="http://schemas.microsoft.com/office/drawing/2014/main" id="{FAC5FDBC-8685-4C3B-BAA4-C1658970EC5F}"/>
                </a:ext>
              </a:extLst>
            </p:cNvPr>
            <p:cNvCxnSpPr>
              <a:cxnSpLocks/>
            </p:cNvCxnSpPr>
            <p:nvPr>
              <p:custDataLst>
                <p:tags r:id="rId55"/>
              </p:custDataLst>
            </p:nvPr>
          </p:nvCxnSpPr>
          <p:spPr>
            <a:xfrm rot="30239998" flipV="1">
              <a:off x="6096001" y="240680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PA_ 1812">
              <a:extLst>
                <a:ext uri="{FF2B5EF4-FFF2-40B4-BE49-F238E27FC236}">
                  <a16:creationId xmlns:a16="http://schemas.microsoft.com/office/drawing/2014/main" id="{3378E128-DEF2-4297-82B2-3CD4327C9A60}"/>
                </a:ext>
              </a:extLst>
            </p:cNvPr>
            <p:cNvCxnSpPr>
              <a:cxnSpLocks/>
            </p:cNvCxnSpPr>
            <p:nvPr>
              <p:custDataLst>
                <p:tags r:id="rId56"/>
              </p:custDataLst>
            </p:nvPr>
          </p:nvCxnSpPr>
          <p:spPr>
            <a:xfrm rot="30599998" flipV="1">
              <a:off x="6096001" y="237791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PA_ 1812">
              <a:extLst>
                <a:ext uri="{FF2B5EF4-FFF2-40B4-BE49-F238E27FC236}">
                  <a16:creationId xmlns:a16="http://schemas.microsoft.com/office/drawing/2014/main" id="{A4F4BE96-BD36-49E7-B0DF-4B11A8A16BDB}"/>
                </a:ext>
              </a:extLst>
            </p:cNvPr>
            <p:cNvCxnSpPr>
              <a:cxnSpLocks/>
            </p:cNvCxnSpPr>
            <p:nvPr>
              <p:custDataLst>
                <p:tags r:id="rId57"/>
              </p:custDataLst>
            </p:nvPr>
          </p:nvCxnSpPr>
          <p:spPr>
            <a:xfrm rot="30960000" flipV="1">
              <a:off x="6096001" y="234902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PA_ 1812">
              <a:extLst>
                <a:ext uri="{FF2B5EF4-FFF2-40B4-BE49-F238E27FC236}">
                  <a16:creationId xmlns:a16="http://schemas.microsoft.com/office/drawing/2014/main" id="{60D836EE-11E8-421B-8FBB-4319B3BE29B9}"/>
                </a:ext>
              </a:extLst>
            </p:cNvPr>
            <p:cNvCxnSpPr>
              <a:cxnSpLocks/>
            </p:cNvCxnSpPr>
            <p:nvPr>
              <p:custDataLst>
                <p:tags r:id="rId58"/>
              </p:custDataLst>
            </p:nvPr>
          </p:nvCxnSpPr>
          <p:spPr>
            <a:xfrm rot="31320000" flipV="1">
              <a:off x="6096001" y="232013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PA_ 1812">
              <a:extLst>
                <a:ext uri="{FF2B5EF4-FFF2-40B4-BE49-F238E27FC236}">
                  <a16:creationId xmlns:a16="http://schemas.microsoft.com/office/drawing/2014/main" id="{96349155-2C19-473A-881C-81856847B733}"/>
                </a:ext>
              </a:extLst>
            </p:cNvPr>
            <p:cNvCxnSpPr>
              <a:cxnSpLocks/>
            </p:cNvCxnSpPr>
            <p:nvPr>
              <p:custDataLst>
                <p:tags r:id="rId59"/>
              </p:custDataLst>
            </p:nvPr>
          </p:nvCxnSpPr>
          <p:spPr>
            <a:xfrm rot="31680000" flipV="1">
              <a:off x="6096001" y="229123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PA_ 1812">
              <a:extLst>
                <a:ext uri="{FF2B5EF4-FFF2-40B4-BE49-F238E27FC236}">
                  <a16:creationId xmlns:a16="http://schemas.microsoft.com/office/drawing/2014/main" id="{C1E1FA85-71A5-4610-9F9B-E16CD739132A}"/>
                </a:ext>
              </a:extLst>
            </p:cNvPr>
            <p:cNvCxnSpPr>
              <a:cxnSpLocks/>
            </p:cNvCxnSpPr>
            <p:nvPr>
              <p:custDataLst>
                <p:tags r:id="rId60"/>
              </p:custDataLst>
            </p:nvPr>
          </p:nvCxnSpPr>
          <p:spPr>
            <a:xfrm rot="32040000" flipV="1">
              <a:off x="6096001" y="226234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9EC11DFD-E8EE-41A9-BED7-1D351E6760C7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老方法</a:t>
            </a:r>
          </a:p>
        </p:txBody>
      </p:sp>
      <p:sp>
        <p:nvSpPr>
          <p:cNvPr id="64" name="等腰三角形 63">
            <a:extLst>
              <a:ext uri="{FF2B5EF4-FFF2-40B4-BE49-F238E27FC236}">
                <a16:creationId xmlns:a16="http://schemas.microsoft.com/office/drawing/2014/main" id="{A32429D7-3DEC-453F-8696-B89E9FD59FB7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3EAFFA45-A7AC-4DD6-A962-CD984BF62BA8}"/>
              </a:ext>
            </a:extLst>
          </p:cNvPr>
          <p:cNvCxnSpPr>
            <a:cxnSpLocks/>
          </p:cNvCxnSpPr>
          <p:nvPr/>
        </p:nvCxnSpPr>
        <p:spPr>
          <a:xfrm flipH="1">
            <a:off x="4447619" y="1776726"/>
            <a:ext cx="1572410" cy="0"/>
          </a:xfrm>
          <a:prstGeom prst="line">
            <a:avLst/>
          </a:prstGeom>
          <a:ln w="12700" cap="rnd">
            <a:gradFill flip="none" rotWithShape="1"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  <a:tileRect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082665AD-CB53-41D0-BA51-0DED36F23473}"/>
              </a:ext>
            </a:extLst>
          </p:cNvPr>
          <p:cNvSpPr txBox="1"/>
          <p:nvPr/>
        </p:nvSpPr>
        <p:spPr>
          <a:xfrm>
            <a:off x="1458426" y="1827036"/>
            <a:ext cx="2879549" cy="768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通过词汇分析来提取语义表示，这些表示随后用于指导策略。然而，这些方法在处理未见过的指令时常常遇到困难。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77CC29F4-5A54-49B2-8829-4B63F2BDBA15}"/>
              </a:ext>
            </a:extLst>
          </p:cNvPr>
          <p:cNvSpPr txBox="1"/>
          <p:nvPr/>
        </p:nvSpPr>
        <p:spPr>
          <a:xfrm>
            <a:off x="1772347" y="1519787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55E2EA"/>
                </a:solidFill>
              </a:rPr>
              <a:t>经典的词法分析</a:t>
            </a:r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C41D809A-8AEC-47EF-B518-080166724BA0}"/>
              </a:ext>
            </a:extLst>
          </p:cNvPr>
          <p:cNvCxnSpPr>
            <a:cxnSpLocks/>
          </p:cNvCxnSpPr>
          <p:nvPr/>
        </p:nvCxnSpPr>
        <p:spPr>
          <a:xfrm flipH="1">
            <a:off x="4447619" y="3864872"/>
            <a:ext cx="1933162" cy="0"/>
          </a:xfrm>
          <a:prstGeom prst="line">
            <a:avLst/>
          </a:prstGeom>
          <a:ln w="12700" cap="rnd">
            <a:gradFill flip="none" rotWithShape="1">
              <a:gsLst>
                <a:gs pos="100000">
                  <a:srgbClr val="55E2EA">
                    <a:lumMod val="100000"/>
                  </a:srgbClr>
                </a:gs>
                <a:gs pos="0">
                  <a:srgbClr val="5346FC"/>
                </a:gs>
              </a:gsLst>
              <a:lin ang="0" scaled="1"/>
              <a:tileRect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3">
            <a:extLst>
              <a:ext uri="{FF2B5EF4-FFF2-40B4-BE49-F238E27FC236}">
                <a16:creationId xmlns:a16="http://schemas.microsoft.com/office/drawing/2014/main" id="{8CE81BBD-0185-4A1C-B7E6-2A427DF8FED0}"/>
              </a:ext>
            </a:extLst>
          </p:cNvPr>
          <p:cNvSpPr txBox="1"/>
          <p:nvPr/>
        </p:nvSpPr>
        <p:spPr>
          <a:xfrm>
            <a:off x="1458426" y="3884814"/>
            <a:ext cx="2879549" cy="999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较新的方法尝试从语言直接学习到动作的映射（端到端学习），但它们需要大量的训练数据，而这些数据在真实机器人上可能难以获得且成本高昂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C68B3038-7F8C-4406-91AC-BC4117DE369B}"/>
              </a:ext>
            </a:extLst>
          </p:cNvPr>
          <p:cNvSpPr txBox="1"/>
          <p:nvPr/>
        </p:nvSpPr>
        <p:spPr>
          <a:xfrm>
            <a:off x="1772347" y="3577565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55E2EA"/>
                </a:solidFill>
              </a:rPr>
              <a:t>端到端的学习方法</a:t>
            </a:r>
          </a:p>
        </p:txBody>
      </p: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D17D4705-FB7B-4A66-ABE3-2C86A26EF938}"/>
              </a:ext>
            </a:extLst>
          </p:cNvPr>
          <p:cNvCxnSpPr>
            <a:cxnSpLocks/>
          </p:cNvCxnSpPr>
          <p:nvPr/>
        </p:nvCxnSpPr>
        <p:spPr>
          <a:xfrm>
            <a:off x="6380780" y="2998097"/>
            <a:ext cx="1842150" cy="0"/>
          </a:xfrm>
          <a:prstGeom prst="line">
            <a:avLst/>
          </a:prstGeom>
          <a:ln w="12700" cap="rnd">
            <a:gradFill flip="none" rotWithShape="1"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  <a:tileRect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>
            <a:extLst>
              <a:ext uri="{FF2B5EF4-FFF2-40B4-BE49-F238E27FC236}">
                <a16:creationId xmlns:a16="http://schemas.microsoft.com/office/drawing/2014/main" id="{A96A5A96-1B5A-4011-8D73-3485802B0CE4}"/>
              </a:ext>
            </a:extLst>
          </p:cNvPr>
          <p:cNvSpPr txBox="1"/>
          <p:nvPr/>
        </p:nvSpPr>
        <p:spPr>
          <a:xfrm>
            <a:off x="8369471" y="3036168"/>
            <a:ext cx="2879549" cy="1691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将语言指令转化为机器人的实际技能。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但它阻止了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LLMs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直接影响感知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-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动作反馈循环，这使得语言的具身化变得困难，尤其是在需要泛化反馈模式、表达控制常识（如“移动更快”、“推得更用力”）或理解空间关系（如“将苹果稍微向左移动”）的情况下。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51EDCD96-9458-4B90-86E6-C1CE613E8DCC}"/>
              </a:ext>
            </a:extLst>
          </p:cNvPr>
          <p:cNvSpPr txBox="1"/>
          <p:nvPr/>
        </p:nvSpPr>
        <p:spPr>
          <a:xfrm>
            <a:off x="8369471" y="2728919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55E2EA"/>
                </a:solidFill>
              </a:rPr>
              <a:t>大语言模型（</a:t>
            </a:r>
            <a:r>
              <a:rPr lang="en-US" altLang="zh-CN" b="1" dirty="0">
                <a:solidFill>
                  <a:srgbClr val="55E2EA"/>
                </a:solidFill>
              </a:rPr>
              <a:t>LLMs</a:t>
            </a:r>
            <a:r>
              <a:rPr lang="zh-CN" altLang="en-US" b="1" dirty="0">
                <a:solidFill>
                  <a:srgbClr val="55E2EA"/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98398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5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8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8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5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 animBg="1"/>
      <p:bldP spid="67" grpId="0"/>
      <p:bldP spid="68" grpId="0"/>
      <p:bldP spid="84" grpId="0"/>
      <p:bldP spid="85" grpId="0"/>
      <p:bldP spid="94" grpId="0"/>
      <p:bldP spid="9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43">
            <a:extLst>
              <a:ext uri="{FF2B5EF4-FFF2-40B4-BE49-F238E27FC236}">
                <a16:creationId xmlns:a16="http://schemas.microsoft.com/office/drawing/2014/main" id="{766FA5B3-BB97-4B1C-A9F5-F6225E259B62}"/>
              </a:ext>
            </a:extLst>
          </p:cNvPr>
          <p:cNvSpPr/>
          <p:nvPr/>
        </p:nvSpPr>
        <p:spPr>
          <a:xfrm>
            <a:off x="1716451" y="2386388"/>
            <a:ext cx="1294836" cy="982318"/>
          </a:xfrm>
          <a:prstGeom prst="homePlate">
            <a:avLst>
              <a:gd name="adj" fmla="val 14539"/>
            </a:avLst>
          </a:prstGeom>
          <a:noFill/>
          <a:ln w="22225"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+mj-lt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FDEF07B1-1288-4DA9-8D56-93ECFF4A81BB}"/>
              </a:ext>
            </a:extLst>
          </p:cNvPr>
          <p:cNvGrpSpPr/>
          <p:nvPr/>
        </p:nvGrpSpPr>
        <p:grpSpPr>
          <a:xfrm>
            <a:off x="2082544" y="3178397"/>
            <a:ext cx="1233512" cy="383637"/>
            <a:chOff x="2082544" y="3178397"/>
            <a:chExt cx="1233512" cy="383637"/>
          </a:xfrm>
        </p:grpSpPr>
        <p:sp>
          <p:nvSpPr>
            <p:cNvPr id="6" name="圆角矩形 44">
              <a:extLst>
                <a:ext uri="{FF2B5EF4-FFF2-40B4-BE49-F238E27FC236}">
                  <a16:creationId xmlns:a16="http://schemas.microsoft.com/office/drawing/2014/main" id="{2F40D591-47A6-4AAB-9793-FAF4611010AB}"/>
                </a:ext>
              </a:extLst>
            </p:cNvPr>
            <p:cNvSpPr/>
            <p:nvPr/>
          </p:nvSpPr>
          <p:spPr>
            <a:xfrm>
              <a:off x="2082544" y="3178397"/>
              <a:ext cx="1233512" cy="383637"/>
            </a:xfrm>
            <a:prstGeom prst="roundRect">
              <a:avLst>
                <a:gd name="adj" fmla="val 46934"/>
              </a:avLst>
            </a:prstGeom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+mj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0E1E5FA-5CA9-429B-B14E-74EFD165A619}"/>
                </a:ext>
              </a:extLst>
            </p:cNvPr>
            <p:cNvSpPr txBox="1"/>
            <p:nvPr/>
          </p:nvSpPr>
          <p:spPr>
            <a:xfrm>
              <a:off x="2276749" y="3200938"/>
              <a:ext cx="8451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+mn-ea"/>
                </a:rPr>
                <a:t>Part 01</a:t>
              </a:r>
              <a:endParaRPr lang="zh-CN" altLang="en-US" sz="16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n-ea"/>
              </a:endParaRPr>
            </a:p>
          </p:txBody>
        </p:sp>
      </p:grpSp>
      <p:sp>
        <p:nvSpPr>
          <p:cNvPr id="14" name="弧形 13">
            <a:extLst>
              <a:ext uri="{FF2B5EF4-FFF2-40B4-BE49-F238E27FC236}">
                <a16:creationId xmlns:a16="http://schemas.microsoft.com/office/drawing/2014/main" id="{12E46B10-C851-4CEA-846A-22ACEF784B66}"/>
              </a:ext>
            </a:extLst>
          </p:cNvPr>
          <p:cNvSpPr/>
          <p:nvPr/>
        </p:nvSpPr>
        <p:spPr>
          <a:xfrm rot="8100000">
            <a:off x="2893937" y="2468879"/>
            <a:ext cx="1609154" cy="1609154"/>
          </a:xfrm>
          <a:prstGeom prst="arc">
            <a:avLst>
              <a:gd name="adj1" fmla="val 14567799"/>
              <a:gd name="adj2" fmla="val 1217756"/>
            </a:avLst>
          </a:prstGeom>
          <a:ln w="50800"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  <a:tileRect/>
            </a:gradFill>
            <a:headEnd type="stealth"/>
            <a:tailEnd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+mj-lt"/>
            </a:endParaRPr>
          </a:p>
        </p:txBody>
      </p:sp>
      <p:sp>
        <p:nvSpPr>
          <p:cNvPr id="15" name="弧形 14">
            <a:extLst>
              <a:ext uri="{FF2B5EF4-FFF2-40B4-BE49-F238E27FC236}">
                <a16:creationId xmlns:a16="http://schemas.microsoft.com/office/drawing/2014/main" id="{34E89CE9-4B61-4BFE-B924-A889C3701F02}"/>
              </a:ext>
            </a:extLst>
          </p:cNvPr>
          <p:cNvSpPr/>
          <p:nvPr/>
        </p:nvSpPr>
        <p:spPr>
          <a:xfrm rot="2700000" flipH="1">
            <a:off x="5291483" y="1675254"/>
            <a:ext cx="1609154" cy="1609154"/>
          </a:xfrm>
          <a:prstGeom prst="arc">
            <a:avLst>
              <a:gd name="adj1" fmla="val 14470304"/>
              <a:gd name="adj2" fmla="val 1217756"/>
            </a:avLst>
          </a:prstGeom>
          <a:ln w="50800"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  <a:tileRect/>
            </a:gradFill>
            <a:headEnd type="stealth"/>
            <a:tailEnd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+mj-lt"/>
            </a:endParaRPr>
          </a:p>
        </p:txBody>
      </p:sp>
      <p:sp>
        <p:nvSpPr>
          <p:cNvPr id="28" name="弧形 27">
            <a:extLst>
              <a:ext uri="{FF2B5EF4-FFF2-40B4-BE49-F238E27FC236}">
                <a16:creationId xmlns:a16="http://schemas.microsoft.com/office/drawing/2014/main" id="{F2DDCD32-E190-4829-83DC-0D60DF942A5A}"/>
              </a:ext>
            </a:extLst>
          </p:cNvPr>
          <p:cNvSpPr/>
          <p:nvPr/>
        </p:nvSpPr>
        <p:spPr>
          <a:xfrm rot="8100000">
            <a:off x="7677491" y="2450732"/>
            <a:ext cx="1609153" cy="1609154"/>
          </a:xfrm>
          <a:prstGeom prst="arc">
            <a:avLst>
              <a:gd name="adj1" fmla="val 14613822"/>
              <a:gd name="adj2" fmla="val 1217756"/>
            </a:avLst>
          </a:prstGeom>
          <a:ln w="50800"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  <a:tileRect/>
            </a:gradFill>
            <a:headEnd type="stealth"/>
            <a:tailEnd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+mj-lt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FD0F18E-97E6-4740-9BEE-DB4EC3677C06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新方法</a:t>
            </a:r>
          </a:p>
        </p:txBody>
      </p:sp>
      <p:sp>
        <p:nvSpPr>
          <p:cNvPr id="34" name="等腰三角形 33">
            <a:extLst>
              <a:ext uri="{FF2B5EF4-FFF2-40B4-BE49-F238E27FC236}">
                <a16:creationId xmlns:a16="http://schemas.microsoft.com/office/drawing/2014/main" id="{650FD126-EEE9-48A4-803A-305EDB695405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35" name="Shape 4666">
            <a:extLst>
              <a:ext uri="{FF2B5EF4-FFF2-40B4-BE49-F238E27FC236}">
                <a16:creationId xmlns:a16="http://schemas.microsoft.com/office/drawing/2014/main" id="{2B697C81-75CA-4958-B9FB-DA3F70A759CC}"/>
              </a:ext>
            </a:extLst>
          </p:cNvPr>
          <p:cNvSpPr/>
          <p:nvPr/>
        </p:nvSpPr>
        <p:spPr>
          <a:xfrm>
            <a:off x="9452388" y="2686830"/>
            <a:ext cx="335046" cy="3814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748" y="0"/>
                </a:moveTo>
                <a:lnTo>
                  <a:pt x="100748" y="0"/>
                </a:lnTo>
                <a:cubicBezTo>
                  <a:pt x="19037" y="0"/>
                  <a:pt x="19037" y="0"/>
                  <a:pt x="19037" y="0"/>
                </a:cubicBezTo>
                <a:cubicBezTo>
                  <a:pt x="9411" y="0"/>
                  <a:pt x="0" y="5669"/>
                  <a:pt x="0" y="13984"/>
                </a:cubicBezTo>
                <a:cubicBezTo>
                  <a:pt x="0" y="119811"/>
                  <a:pt x="0" y="119811"/>
                  <a:pt x="0" y="119811"/>
                </a:cubicBezTo>
                <a:cubicBezTo>
                  <a:pt x="9411" y="119811"/>
                  <a:pt x="9411" y="119811"/>
                  <a:pt x="9411" y="119811"/>
                </a:cubicBezTo>
                <a:cubicBezTo>
                  <a:pt x="25240" y="108661"/>
                  <a:pt x="25240" y="108661"/>
                  <a:pt x="25240" y="108661"/>
                </a:cubicBezTo>
                <a:cubicBezTo>
                  <a:pt x="44278" y="119811"/>
                  <a:pt x="44278" y="119811"/>
                  <a:pt x="44278" y="119811"/>
                </a:cubicBezTo>
                <a:cubicBezTo>
                  <a:pt x="59893" y="108661"/>
                  <a:pt x="59893" y="108661"/>
                  <a:pt x="59893" y="108661"/>
                </a:cubicBezTo>
                <a:cubicBezTo>
                  <a:pt x="75721" y="119811"/>
                  <a:pt x="75721" y="119811"/>
                  <a:pt x="75721" y="119811"/>
                </a:cubicBezTo>
                <a:cubicBezTo>
                  <a:pt x="94545" y="108661"/>
                  <a:pt x="94545" y="108661"/>
                  <a:pt x="94545" y="108661"/>
                </a:cubicBezTo>
                <a:cubicBezTo>
                  <a:pt x="110374" y="119811"/>
                  <a:pt x="110374" y="119811"/>
                  <a:pt x="110374" y="119811"/>
                </a:cubicBezTo>
                <a:cubicBezTo>
                  <a:pt x="119786" y="119811"/>
                  <a:pt x="119786" y="119811"/>
                  <a:pt x="119786" y="119811"/>
                </a:cubicBezTo>
                <a:cubicBezTo>
                  <a:pt x="119786" y="13984"/>
                  <a:pt x="119786" y="13984"/>
                  <a:pt x="119786" y="13984"/>
                </a:cubicBezTo>
                <a:cubicBezTo>
                  <a:pt x="119786" y="5669"/>
                  <a:pt x="110374" y="0"/>
                  <a:pt x="100748" y="0"/>
                </a:cubicBezTo>
                <a:close/>
                <a:moveTo>
                  <a:pt x="110374" y="111307"/>
                </a:moveTo>
                <a:lnTo>
                  <a:pt x="110374" y="111307"/>
                </a:lnTo>
                <a:cubicBezTo>
                  <a:pt x="94545" y="100157"/>
                  <a:pt x="94545" y="100157"/>
                  <a:pt x="94545" y="100157"/>
                </a:cubicBezTo>
                <a:cubicBezTo>
                  <a:pt x="75721" y="111307"/>
                  <a:pt x="75721" y="111307"/>
                  <a:pt x="75721" y="111307"/>
                </a:cubicBezTo>
                <a:cubicBezTo>
                  <a:pt x="59893" y="100157"/>
                  <a:pt x="59893" y="100157"/>
                  <a:pt x="59893" y="100157"/>
                </a:cubicBezTo>
                <a:cubicBezTo>
                  <a:pt x="44278" y="111307"/>
                  <a:pt x="44278" y="111307"/>
                  <a:pt x="44278" y="111307"/>
                </a:cubicBezTo>
                <a:cubicBezTo>
                  <a:pt x="25240" y="100157"/>
                  <a:pt x="25240" y="100157"/>
                  <a:pt x="25240" y="100157"/>
                </a:cubicBezTo>
                <a:cubicBezTo>
                  <a:pt x="9411" y="111307"/>
                  <a:pt x="9411" y="111307"/>
                  <a:pt x="9411" y="111307"/>
                </a:cubicBezTo>
                <a:cubicBezTo>
                  <a:pt x="9411" y="13984"/>
                  <a:pt x="9411" y="13984"/>
                  <a:pt x="9411" y="13984"/>
                </a:cubicBezTo>
                <a:cubicBezTo>
                  <a:pt x="9411" y="11149"/>
                  <a:pt x="12620" y="8503"/>
                  <a:pt x="19037" y="8503"/>
                </a:cubicBezTo>
                <a:cubicBezTo>
                  <a:pt x="100748" y="8503"/>
                  <a:pt x="100748" y="8503"/>
                  <a:pt x="100748" y="8503"/>
                </a:cubicBezTo>
                <a:cubicBezTo>
                  <a:pt x="107165" y="8503"/>
                  <a:pt x="110374" y="11149"/>
                  <a:pt x="110374" y="13984"/>
                </a:cubicBezTo>
                <a:lnTo>
                  <a:pt x="110374" y="111307"/>
                </a:lnTo>
                <a:close/>
                <a:moveTo>
                  <a:pt x="88128" y="66897"/>
                </a:moveTo>
                <a:lnTo>
                  <a:pt x="88128" y="66897"/>
                </a:lnTo>
                <a:cubicBezTo>
                  <a:pt x="31657" y="66897"/>
                  <a:pt x="31657" y="66897"/>
                  <a:pt x="31657" y="66897"/>
                </a:cubicBezTo>
                <a:cubicBezTo>
                  <a:pt x="28449" y="66897"/>
                  <a:pt x="25240" y="69543"/>
                  <a:pt x="25240" y="69543"/>
                </a:cubicBezTo>
                <a:cubicBezTo>
                  <a:pt x="25240" y="72377"/>
                  <a:pt x="28449" y="75212"/>
                  <a:pt x="31657" y="75212"/>
                </a:cubicBezTo>
                <a:cubicBezTo>
                  <a:pt x="88128" y="75212"/>
                  <a:pt x="88128" y="75212"/>
                  <a:pt x="88128" y="75212"/>
                </a:cubicBezTo>
                <a:cubicBezTo>
                  <a:pt x="91336" y="75212"/>
                  <a:pt x="94545" y="72377"/>
                  <a:pt x="94545" y="69543"/>
                </a:cubicBezTo>
                <a:cubicBezTo>
                  <a:pt x="94545" y="69543"/>
                  <a:pt x="91336" y="66897"/>
                  <a:pt x="88128" y="66897"/>
                </a:cubicBezTo>
                <a:close/>
                <a:moveTo>
                  <a:pt x="88128" y="44598"/>
                </a:moveTo>
                <a:lnTo>
                  <a:pt x="88128" y="44598"/>
                </a:lnTo>
                <a:cubicBezTo>
                  <a:pt x="31657" y="44598"/>
                  <a:pt x="31657" y="44598"/>
                  <a:pt x="31657" y="44598"/>
                </a:cubicBezTo>
                <a:cubicBezTo>
                  <a:pt x="28449" y="44598"/>
                  <a:pt x="25240" y="47433"/>
                  <a:pt x="25240" y="47433"/>
                </a:cubicBezTo>
                <a:cubicBezTo>
                  <a:pt x="25240" y="50267"/>
                  <a:pt x="28449" y="52913"/>
                  <a:pt x="31657" y="52913"/>
                </a:cubicBezTo>
                <a:cubicBezTo>
                  <a:pt x="88128" y="52913"/>
                  <a:pt x="88128" y="52913"/>
                  <a:pt x="88128" y="52913"/>
                </a:cubicBezTo>
                <a:cubicBezTo>
                  <a:pt x="91336" y="52913"/>
                  <a:pt x="94545" y="50267"/>
                  <a:pt x="94545" y="47433"/>
                </a:cubicBezTo>
                <a:cubicBezTo>
                  <a:pt x="94545" y="47433"/>
                  <a:pt x="91336" y="44598"/>
                  <a:pt x="88128" y="44598"/>
                </a:cubicBezTo>
                <a:close/>
                <a:moveTo>
                  <a:pt x="88128" y="22299"/>
                </a:moveTo>
                <a:lnTo>
                  <a:pt x="88128" y="22299"/>
                </a:lnTo>
                <a:cubicBezTo>
                  <a:pt x="31657" y="22299"/>
                  <a:pt x="31657" y="22299"/>
                  <a:pt x="31657" y="22299"/>
                </a:cubicBezTo>
                <a:cubicBezTo>
                  <a:pt x="28449" y="22299"/>
                  <a:pt x="25240" y="25133"/>
                  <a:pt x="25240" y="25133"/>
                </a:cubicBezTo>
                <a:cubicBezTo>
                  <a:pt x="25240" y="27968"/>
                  <a:pt x="28449" y="30803"/>
                  <a:pt x="31657" y="30803"/>
                </a:cubicBezTo>
                <a:cubicBezTo>
                  <a:pt x="88128" y="30803"/>
                  <a:pt x="88128" y="30803"/>
                  <a:pt x="88128" y="30803"/>
                </a:cubicBezTo>
                <a:cubicBezTo>
                  <a:pt x="91336" y="30803"/>
                  <a:pt x="94545" y="27968"/>
                  <a:pt x="94545" y="25133"/>
                </a:cubicBezTo>
                <a:cubicBezTo>
                  <a:pt x="94545" y="25133"/>
                  <a:pt x="91336" y="22299"/>
                  <a:pt x="88128" y="22299"/>
                </a:cubicBezTo>
                <a:close/>
              </a:path>
            </a:pathLst>
          </a:custGeom>
          <a:solidFill>
            <a:srgbClr val="55E2EA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Shape 4667">
            <a:extLst>
              <a:ext uri="{FF2B5EF4-FFF2-40B4-BE49-F238E27FC236}">
                <a16:creationId xmlns:a16="http://schemas.microsoft.com/office/drawing/2014/main" id="{B7194211-1A1F-4215-9CD5-804BF1C86396}"/>
              </a:ext>
            </a:extLst>
          </p:cNvPr>
          <p:cNvSpPr/>
          <p:nvPr/>
        </p:nvSpPr>
        <p:spPr>
          <a:xfrm>
            <a:off x="7100365" y="2672995"/>
            <a:ext cx="381334" cy="3814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492" y="25133"/>
                </a:moveTo>
                <a:lnTo>
                  <a:pt x="72492" y="25133"/>
                </a:lnTo>
                <a:cubicBezTo>
                  <a:pt x="67003" y="30803"/>
                  <a:pt x="67003" y="39118"/>
                  <a:pt x="72492" y="47433"/>
                </a:cubicBezTo>
                <a:cubicBezTo>
                  <a:pt x="81009" y="52913"/>
                  <a:pt x="89148" y="52913"/>
                  <a:pt x="94826" y="47433"/>
                </a:cubicBezTo>
                <a:cubicBezTo>
                  <a:pt x="100315" y="39118"/>
                  <a:pt x="100315" y="30803"/>
                  <a:pt x="94826" y="25133"/>
                </a:cubicBezTo>
                <a:cubicBezTo>
                  <a:pt x="89148" y="19653"/>
                  <a:pt x="81009" y="19653"/>
                  <a:pt x="72492" y="25133"/>
                </a:cubicBezTo>
                <a:close/>
                <a:moveTo>
                  <a:pt x="89148" y="41763"/>
                </a:moveTo>
                <a:lnTo>
                  <a:pt x="89148" y="41763"/>
                </a:lnTo>
                <a:cubicBezTo>
                  <a:pt x="86498" y="44598"/>
                  <a:pt x="81009" y="44598"/>
                  <a:pt x="77981" y="41763"/>
                </a:cubicBezTo>
                <a:cubicBezTo>
                  <a:pt x="75331" y="39118"/>
                  <a:pt x="75331" y="33448"/>
                  <a:pt x="77981" y="30803"/>
                </a:cubicBezTo>
                <a:cubicBezTo>
                  <a:pt x="81009" y="27968"/>
                  <a:pt x="86498" y="27968"/>
                  <a:pt x="89148" y="30803"/>
                </a:cubicBezTo>
                <a:cubicBezTo>
                  <a:pt x="91987" y="33448"/>
                  <a:pt x="91987" y="39118"/>
                  <a:pt x="89148" y="41763"/>
                </a:cubicBezTo>
                <a:close/>
                <a:moveTo>
                  <a:pt x="111482" y="0"/>
                </a:moveTo>
                <a:lnTo>
                  <a:pt x="111482" y="0"/>
                </a:lnTo>
                <a:cubicBezTo>
                  <a:pt x="64164" y="0"/>
                  <a:pt x="64164" y="0"/>
                  <a:pt x="64164" y="0"/>
                </a:cubicBezTo>
                <a:cubicBezTo>
                  <a:pt x="58675" y="0"/>
                  <a:pt x="58675" y="2834"/>
                  <a:pt x="55835" y="5669"/>
                </a:cubicBezTo>
                <a:cubicBezTo>
                  <a:pt x="5678" y="55748"/>
                  <a:pt x="5678" y="55748"/>
                  <a:pt x="5678" y="55748"/>
                </a:cubicBezTo>
                <a:cubicBezTo>
                  <a:pt x="0" y="61417"/>
                  <a:pt x="0" y="69543"/>
                  <a:pt x="5678" y="75212"/>
                </a:cubicBezTo>
                <a:cubicBezTo>
                  <a:pt x="44668" y="114141"/>
                  <a:pt x="44668" y="114141"/>
                  <a:pt x="44668" y="114141"/>
                </a:cubicBezTo>
                <a:cubicBezTo>
                  <a:pt x="50157" y="119811"/>
                  <a:pt x="58675" y="119811"/>
                  <a:pt x="64164" y="114141"/>
                </a:cubicBezTo>
                <a:cubicBezTo>
                  <a:pt x="114321" y="64062"/>
                  <a:pt x="114321" y="64062"/>
                  <a:pt x="114321" y="64062"/>
                </a:cubicBezTo>
                <a:cubicBezTo>
                  <a:pt x="117160" y="61417"/>
                  <a:pt x="119810" y="61417"/>
                  <a:pt x="119810" y="55748"/>
                </a:cubicBezTo>
                <a:cubicBezTo>
                  <a:pt x="119810" y="8503"/>
                  <a:pt x="119810" y="8503"/>
                  <a:pt x="119810" y="8503"/>
                </a:cubicBezTo>
                <a:cubicBezTo>
                  <a:pt x="119810" y="2834"/>
                  <a:pt x="117160" y="0"/>
                  <a:pt x="111482" y="0"/>
                </a:cubicBezTo>
                <a:close/>
                <a:moveTo>
                  <a:pt x="61324" y="108661"/>
                </a:moveTo>
                <a:lnTo>
                  <a:pt x="61324" y="108661"/>
                </a:lnTo>
                <a:cubicBezTo>
                  <a:pt x="55835" y="111307"/>
                  <a:pt x="52996" y="111307"/>
                  <a:pt x="50157" y="108661"/>
                </a:cubicBezTo>
                <a:cubicBezTo>
                  <a:pt x="11167" y="69543"/>
                  <a:pt x="11167" y="69543"/>
                  <a:pt x="11167" y="69543"/>
                </a:cubicBezTo>
                <a:cubicBezTo>
                  <a:pt x="8517" y="66897"/>
                  <a:pt x="8517" y="64062"/>
                  <a:pt x="11167" y="61417"/>
                </a:cubicBezTo>
                <a:cubicBezTo>
                  <a:pt x="16845" y="55748"/>
                  <a:pt x="16845" y="55748"/>
                  <a:pt x="16845" y="55748"/>
                </a:cubicBezTo>
                <a:cubicBezTo>
                  <a:pt x="64164" y="102992"/>
                  <a:pt x="64164" y="102992"/>
                  <a:pt x="64164" y="102992"/>
                </a:cubicBezTo>
                <a:lnTo>
                  <a:pt x="61324" y="108661"/>
                </a:lnTo>
                <a:close/>
                <a:moveTo>
                  <a:pt x="111482" y="52913"/>
                </a:moveTo>
                <a:lnTo>
                  <a:pt x="111482" y="52913"/>
                </a:lnTo>
                <a:cubicBezTo>
                  <a:pt x="111482" y="55748"/>
                  <a:pt x="111482" y="58582"/>
                  <a:pt x="108832" y="61417"/>
                </a:cubicBezTo>
                <a:cubicBezTo>
                  <a:pt x="69842" y="97511"/>
                  <a:pt x="69842" y="97511"/>
                  <a:pt x="69842" y="97511"/>
                </a:cubicBezTo>
                <a:cubicBezTo>
                  <a:pt x="22334" y="50267"/>
                  <a:pt x="22334" y="50267"/>
                  <a:pt x="22334" y="50267"/>
                </a:cubicBezTo>
                <a:cubicBezTo>
                  <a:pt x="61324" y="11149"/>
                  <a:pt x="61324" y="11149"/>
                  <a:pt x="61324" y="11149"/>
                </a:cubicBezTo>
                <a:cubicBezTo>
                  <a:pt x="61324" y="8503"/>
                  <a:pt x="64164" y="8503"/>
                  <a:pt x="67003" y="8503"/>
                </a:cubicBezTo>
                <a:cubicBezTo>
                  <a:pt x="108832" y="8503"/>
                  <a:pt x="108832" y="8503"/>
                  <a:pt x="108832" y="8503"/>
                </a:cubicBezTo>
                <a:cubicBezTo>
                  <a:pt x="111482" y="8503"/>
                  <a:pt x="111482" y="8503"/>
                  <a:pt x="111482" y="11149"/>
                </a:cubicBezTo>
                <a:lnTo>
                  <a:pt x="111482" y="52913"/>
                </a:lnTo>
                <a:close/>
              </a:path>
            </a:pathLst>
          </a:custGeom>
          <a:solidFill>
            <a:srgbClr val="55E2EA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" name="Shape 4690">
            <a:extLst>
              <a:ext uri="{FF2B5EF4-FFF2-40B4-BE49-F238E27FC236}">
                <a16:creationId xmlns:a16="http://schemas.microsoft.com/office/drawing/2014/main" id="{6B459460-93FA-411C-8517-16CBAEE39199}"/>
              </a:ext>
            </a:extLst>
          </p:cNvPr>
          <p:cNvSpPr/>
          <p:nvPr/>
        </p:nvSpPr>
        <p:spPr>
          <a:xfrm>
            <a:off x="2114747" y="2678383"/>
            <a:ext cx="381334" cy="3814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324" y="0"/>
                </a:moveTo>
                <a:lnTo>
                  <a:pt x="61324" y="0"/>
                </a:lnTo>
                <a:cubicBezTo>
                  <a:pt x="28012" y="0"/>
                  <a:pt x="0" y="27823"/>
                  <a:pt x="0" y="61324"/>
                </a:cubicBezTo>
                <a:cubicBezTo>
                  <a:pt x="0" y="91987"/>
                  <a:pt x="28012" y="119810"/>
                  <a:pt x="61324" y="119810"/>
                </a:cubicBezTo>
                <a:cubicBezTo>
                  <a:pt x="91987" y="119810"/>
                  <a:pt x="119810" y="91987"/>
                  <a:pt x="119810" y="61324"/>
                </a:cubicBezTo>
                <a:cubicBezTo>
                  <a:pt x="119810" y="27823"/>
                  <a:pt x="91987" y="0"/>
                  <a:pt x="61324" y="0"/>
                </a:cubicBezTo>
                <a:close/>
                <a:moveTo>
                  <a:pt x="103154" y="30662"/>
                </a:moveTo>
                <a:lnTo>
                  <a:pt x="103154" y="30662"/>
                </a:lnTo>
                <a:cubicBezTo>
                  <a:pt x="108643" y="38990"/>
                  <a:pt x="111482" y="47507"/>
                  <a:pt x="111482" y="55646"/>
                </a:cubicBezTo>
                <a:cubicBezTo>
                  <a:pt x="83659" y="55646"/>
                  <a:pt x="83659" y="55646"/>
                  <a:pt x="83659" y="55646"/>
                </a:cubicBezTo>
                <a:cubicBezTo>
                  <a:pt x="83659" y="50157"/>
                  <a:pt x="80820" y="41829"/>
                  <a:pt x="80820" y="36340"/>
                </a:cubicBezTo>
                <a:cubicBezTo>
                  <a:pt x="89148" y="36340"/>
                  <a:pt x="97665" y="33501"/>
                  <a:pt x="103154" y="30662"/>
                </a:cubicBezTo>
                <a:close/>
                <a:moveTo>
                  <a:pt x="97665" y="25173"/>
                </a:moveTo>
                <a:lnTo>
                  <a:pt x="97665" y="25173"/>
                </a:lnTo>
                <a:cubicBezTo>
                  <a:pt x="91987" y="27823"/>
                  <a:pt x="86498" y="27823"/>
                  <a:pt x="77981" y="27823"/>
                </a:cubicBezTo>
                <a:cubicBezTo>
                  <a:pt x="77981" y="22334"/>
                  <a:pt x="75331" y="16845"/>
                  <a:pt x="72492" y="11167"/>
                </a:cubicBezTo>
                <a:cubicBezTo>
                  <a:pt x="83659" y="11167"/>
                  <a:pt x="91987" y="16845"/>
                  <a:pt x="97665" y="25173"/>
                </a:cubicBezTo>
                <a:close/>
                <a:moveTo>
                  <a:pt x="44668" y="55646"/>
                </a:moveTo>
                <a:lnTo>
                  <a:pt x="44668" y="55646"/>
                </a:lnTo>
                <a:cubicBezTo>
                  <a:pt x="44668" y="50157"/>
                  <a:pt x="47507" y="44668"/>
                  <a:pt x="47507" y="36340"/>
                </a:cubicBezTo>
                <a:cubicBezTo>
                  <a:pt x="52996" y="38990"/>
                  <a:pt x="55835" y="38990"/>
                  <a:pt x="61324" y="38990"/>
                </a:cubicBezTo>
                <a:cubicBezTo>
                  <a:pt x="64164" y="38990"/>
                  <a:pt x="69842" y="38990"/>
                  <a:pt x="72492" y="36340"/>
                </a:cubicBezTo>
                <a:cubicBezTo>
                  <a:pt x="75331" y="44668"/>
                  <a:pt x="75331" y="50157"/>
                  <a:pt x="75331" y="55646"/>
                </a:cubicBezTo>
                <a:lnTo>
                  <a:pt x="44668" y="55646"/>
                </a:lnTo>
                <a:close/>
                <a:moveTo>
                  <a:pt x="75331" y="64164"/>
                </a:moveTo>
                <a:lnTo>
                  <a:pt x="75331" y="64164"/>
                </a:lnTo>
                <a:cubicBezTo>
                  <a:pt x="75331" y="69652"/>
                  <a:pt x="75331" y="77981"/>
                  <a:pt x="72492" y="83659"/>
                </a:cubicBezTo>
                <a:cubicBezTo>
                  <a:pt x="69842" y="83659"/>
                  <a:pt x="64164" y="83659"/>
                  <a:pt x="61324" y="83659"/>
                </a:cubicBezTo>
                <a:cubicBezTo>
                  <a:pt x="55835" y="83659"/>
                  <a:pt x="52996" y="83659"/>
                  <a:pt x="47507" y="83659"/>
                </a:cubicBezTo>
                <a:cubicBezTo>
                  <a:pt x="47507" y="77981"/>
                  <a:pt x="44668" y="69652"/>
                  <a:pt x="44668" y="64164"/>
                </a:cubicBezTo>
                <a:lnTo>
                  <a:pt x="75331" y="64164"/>
                </a:lnTo>
                <a:close/>
                <a:moveTo>
                  <a:pt x="55835" y="8328"/>
                </a:moveTo>
                <a:lnTo>
                  <a:pt x="55835" y="8328"/>
                </a:lnTo>
                <a:cubicBezTo>
                  <a:pt x="58675" y="8328"/>
                  <a:pt x="58675" y="8328"/>
                  <a:pt x="61324" y="8328"/>
                </a:cubicBezTo>
                <a:lnTo>
                  <a:pt x="64164" y="8328"/>
                </a:lnTo>
                <a:cubicBezTo>
                  <a:pt x="67003" y="14006"/>
                  <a:pt x="69842" y="22334"/>
                  <a:pt x="72492" y="30662"/>
                </a:cubicBezTo>
                <a:cubicBezTo>
                  <a:pt x="67003" y="30662"/>
                  <a:pt x="64164" y="30662"/>
                  <a:pt x="61324" y="30662"/>
                </a:cubicBezTo>
                <a:cubicBezTo>
                  <a:pt x="55835" y="30662"/>
                  <a:pt x="52996" y="30662"/>
                  <a:pt x="50157" y="30662"/>
                </a:cubicBezTo>
                <a:cubicBezTo>
                  <a:pt x="50157" y="22334"/>
                  <a:pt x="52996" y="14006"/>
                  <a:pt x="55835" y="8328"/>
                </a:cubicBezTo>
                <a:close/>
                <a:moveTo>
                  <a:pt x="47507" y="11167"/>
                </a:moveTo>
                <a:lnTo>
                  <a:pt x="47507" y="11167"/>
                </a:lnTo>
                <a:cubicBezTo>
                  <a:pt x="44668" y="16845"/>
                  <a:pt x="41829" y="22334"/>
                  <a:pt x="41829" y="27823"/>
                </a:cubicBezTo>
                <a:cubicBezTo>
                  <a:pt x="36340" y="27823"/>
                  <a:pt x="28012" y="27823"/>
                  <a:pt x="22334" y="25173"/>
                </a:cubicBezTo>
                <a:cubicBezTo>
                  <a:pt x="28012" y="16845"/>
                  <a:pt x="39179" y="11167"/>
                  <a:pt x="47507" y="11167"/>
                </a:cubicBezTo>
                <a:close/>
                <a:moveTo>
                  <a:pt x="16845" y="30662"/>
                </a:moveTo>
                <a:lnTo>
                  <a:pt x="16845" y="30662"/>
                </a:lnTo>
                <a:cubicBezTo>
                  <a:pt x="25173" y="33501"/>
                  <a:pt x="33501" y="36340"/>
                  <a:pt x="39179" y="36340"/>
                </a:cubicBezTo>
                <a:cubicBezTo>
                  <a:pt x="39179" y="41829"/>
                  <a:pt x="39179" y="50157"/>
                  <a:pt x="39179" y="55646"/>
                </a:cubicBezTo>
                <a:cubicBezTo>
                  <a:pt x="8328" y="55646"/>
                  <a:pt x="8328" y="55646"/>
                  <a:pt x="8328" y="55646"/>
                </a:cubicBezTo>
                <a:cubicBezTo>
                  <a:pt x="8328" y="47507"/>
                  <a:pt x="11167" y="38990"/>
                  <a:pt x="16845" y="30662"/>
                </a:cubicBezTo>
                <a:close/>
                <a:moveTo>
                  <a:pt x="16845" y="89148"/>
                </a:moveTo>
                <a:lnTo>
                  <a:pt x="16845" y="89148"/>
                </a:lnTo>
                <a:cubicBezTo>
                  <a:pt x="11167" y="80820"/>
                  <a:pt x="8328" y="72492"/>
                  <a:pt x="8328" y="64164"/>
                </a:cubicBezTo>
                <a:cubicBezTo>
                  <a:pt x="39179" y="64164"/>
                  <a:pt x="39179" y="64164"/>
                  <a:pt x="39179" y="64164"/>
                </a:cubicBezTo>
                <a:cubicBezTo>
                  <a:pt x="39179" y="69652"/>
                  <a:pt x="39179" y="77981"/>
                  <a:pt x="39179" y="83659"/>
                </a:cubicBezTo>
                <a:cubicBezTo>
                  <a:pt x="33501" y="86498"/>
                  <a:pt x="25173" y="86498"/>
                  <a:pt x="16845" y="89148"/>
                </a:cubicBezTo>
                <a:close/>
                <a:moveTo>
                  <a:pt x="22334" y="94826"/>
                </a:moveTo>
                <a:lnTo>
                  <a:pt x="22334" y="94826"/>
                </a:lnTo>
                <a:cubicBezTo>
                  <a:pt x="28012" y="94826"/>
                  <a:pt x="36340" y="91987"/>
                  <a:pt x="41829" y="91987"/>
                </a:cubicBezTo>
                <a:cubicBezTo>
                  <a:pt x="41829" y="97476"/>
                  <a:pt x="44668" y="105993"/>
                  <a:pt x="47507" y="111482"/>
                </a:cubicBezTo>
                <a:cubicBezTo>
                  <a:pt x="39179" y="108643"/>
                  <a:pt x="28012" y="103154"/>
                  <a:pt x="22334" y="94826"/>
                </a:cubicBezTo>
                <a:close/>
                <a:moveTo>
                  <a:pt x="64164" y="111482"/>
                </a:moveTo>
                <a:lnTo>
                  <a:pt x="64164" y="111482"/>
                </a:lnTo>
                <a:lnTo>
                  <a:pt x="61324" y="111482"/>
                </a:lnTo>
                <a:cubicBezTo>
                  <a:pt x="58675" y="111482"/>
                  <a:pt x="58675" y="111482"/>
                  <a:pt x="55835" y="111482"/>
                </a:cubicBezTo>
                <a:cubicBezTo>
                  <a:pt x="52996" y="105993"/>
                  <a:pt x="50157" y="97476"/>
                  <a:pt x="50157" y="89148"/>
                </a:cubicBezTo>
                <a:cubicBezTo>
                  <a:pt x="52996" y="89148"/>
                  <a:pt x="55835" y="89148"/>
                  <a:pt x="61324" y="89148"/>
                </a:cubicBezTo>
                <a:cubicBezTo>
                  <a:pt x="64164" y="89148"/>
                  <a:pt x="67003" y="89148"/>
                  <a:pt x="72492" y="89148"/>
                </a:cubicBezTo>
                <a:cubicBezTo>
                  <a:pt x="69842" y="97476"/>
                  <a:pt x="67003" y="105993"/>
                  <a:pt x="64164" y="111482"/>
                </a:cubicBezTo>
                <a:close/>
                <a:moveTo>
                  <a:pt x="72492" y="111482"/>
                </a:moveTo>
                <a:lnTo>
                  <a:pt x="72492" y="111482"/>
                </a:lnTo>
                <a:cubicBezTo>
                  <a:pt x="75331" y="105993"/>
                  <a:pt x="77981" y="97476"/>
                  <a:pt x="77981" y="91987"/>
                </a:cubicBezTo>
                <a:cubicBezTo>
                  <a:pt x="86498" y="91987"/>
                  <a:pt x="91987" y="94826"/>
                  <a:pt x="97665" y="94826"/>
                </a:cubicBezTo>
                <a:cubicBezTo>
                  <a:pt x="91987" y="103154"/>
                  <a:pt x="83659" y="108643"/>
                  <a:pt x="72492" y="111482"/>
                </a:cubicBezTo>
                <a:close/>
                <a:moveTo>
                  <a:pt x="103154" y="89148"/>
                </a:moveTo>
                <a:lnTo>
                  <a:pt x="103154" y="89148"/>
                </a:lnTo>
                <a:cubicBezTo>
                  <a:pt x="97665" y="86498"/>
                  <a:pt x="89148" y="86498"/>
                  <a:pt x="80820" y="83659"/>
                </a:cubicBezTo>
                <a:cubicBezTo>
                  <a:pt x="80820" y="77981"/>
                  <a:pt x="83659" y="69652"/>
                  <a:pt x="83659" y="64164"/>
                </a:cubicBezTo>
                <a:cubicBezTo>
                  <a:pt x="111482" y="64164"/>
                  <a:pt x="111482" y="64164"/>
                  <a:pt x="111482" y="64164"/>
                </a:cubicBezTo>
                <a:cubicBezTo>
                  <a:pt x="111482" y="72492"/>
                  <a:pt x="108643" y="80820"/>
                  <a:pt x="103154" y="89148"/>
                </a:cubicBezTo>
                <a:close/>
              </a:path>
            </a:pathLst>
          </a:custGeom>
          <a:solidFill>
            <a:srgbClr val="55E2EA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" name="Shape 4724">
            <a:extLst>
              <a:ext uri="{FF2B5EF4-FFF2-40B4-BE49-F238E27FC236}">
                <a16:creationId xmlns:a16="http://schemas.microsoft.com/office/drawing/2014/main" id="{8E9AC6E5-B06E-4844-B89F-622A4BFA9EC7}"/>
              </a:ext>
            </a:extLst>
          </p:cNvPr>
          <p:cNvSpPr/>
          <p:nvPr/>
        </p:nvSpPr>
        <p:spPr>
          <a:xfrm>
            <a:off x="4757505" y="2670792"/>
            <a:ext cx="264509" cy="3836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9909" y="0"/>
                </a:moveTo>
                <a:lnTo>
                  <a:pt x="99909" y="0"/>
                </a:lnTo>
                <a:cubicBezTo>
                  <a:pt x="19819" y="0"/>
                  <a:pt x="19819" y="0"/>
                  <a:pt x="19819" y="0"/>
                </a:cubicBezTo>
                <a:cubicBezTo>
                  <a:pt x="7873" y="0"/>
                  <a:pt x="0" y="5678"/>
                  <a:pt x="0" y="14006"/>
                </a:cubicBezTo>
                <a:cubicBezTo>
                  <a:pt x="0" y="103154"/>
                  <a:pt x="0" y="103154"/>
                  <a:pt x="0" y="103154"/>
                </a:cubicBezTo>
                <a:cubicBezTo>
                  <a:pt x="0" y="111482"/>
                  <a:pt x="7873" y="119810"/>
                  <a:pt x="19819" y="119810"/>
                </a:cubicBezTo>
                <a:cubicBezTo>
                  <a:pt x="99909" y="119810"/>
                  <a:pt x="99909" y="119810"/>
                  <a:pt x="99909" y="119810"/>
                </a:cubicBezTo>
                <a:cubicBezTo>
                  <a:pt x="111855" y="119810"/>
                  <a:pt x="119728" y="111482"/>
                  <a:pt x="119728" y="103154"/>
                </a:cubicBezTo>
                <a:cubicBezTo>
                  <a:pt x="119728" y="14006"/>
                  <a:pt x="119728" y="14006"/>
                  <a:pt x="119728" y="14006"/>
                </a:cubicBezTo>
                <a:cubicBezTo>
                  <a:pt x="119728" y="5678"/>
                  <a:pt x="111855" y="0"/>
                  <a:pt x="99909" y="0"/>
                </a:cubicBezTo>
                <a:close/>
                <a:moveTo>
                  <a:pt x="111855" y="103154"/>
                </a:moveTo>
                <a:lnTo>
                  <a:pt x="111855" y="103154"/>
                </a:lnTo>
                <a:cubicBezTo>
                  <a:pt x="111855" y="108643"/>
                  <a:pt x="103710" y="111482"/>
                  <a:pt x="99909" y="111482"/>
                </a:cubicBezTo>
                <a:cubicBezTo>
                  <a:pt x="19819" y="111482"/>
                  <a:pt x="19819" y="111482"/>
                  <a:pt x="19819" y="111482"/>
                </a:cubicBezTo>
                <a:cubicBezTo>
                  <a:pt x="16018" y="111482"/>
                  <a:pt x="7873" y="108643"/>
                  <a:pt x="7873" y="103154"/>
                </a:cubicBezTo>
                <a:cubicBezTo>
                  <a:pt x="7873" y="91987"/>
                  <a:pt x="7873" y="91987"/>
                  <a:pt x="7873" y="91987"/>
                </a:cubicBezTo>
                <a:cubicBezTo>
                  <a:pt x="111855" y="91987"/>
                  <a:pt x="111855" y="91987"/>
                  <a:pt x="111855" y="91987"/>
                </a:cubicBezTo>
                <a:lnTo>
                  <a:pt x="111855" y="103154"/>
                </a:lnTo>
                <a:close/>
                <a:moveTo>
                  <a:pt x="111855" y="86498"/>
                </a:moveTo>
                <a:lnTo>
                  <a:pt x="111855" y="86498"/>
                </a:lnTo>
                <a:cubicBezTo>
                  <a:pt x="7873" y="86498"/>
                  <a:pt x="7873" y="86498"/>
                  <a:pt x="7873" y="86498"/>
                </a:cubicBezTo>
                <a:cubicBezTo>
                  <a:pt x="7873" y="25173"/>
                  <a:pt x="7873" y="25173"/>
                  <a:pt x="7873" y="25173"/>
                </a:cubicBezTo>
                <a:cubicBezTo>
                  <a:pt x="111855" y="25173"/>
                  <a:pt x="111855" y="25173"/>
                  <a:pt x="111855" y="25173"/>
                </a:cubicBezTo>
                <a:lnTo>
                  <a:pt x="111855" y="86498"/>
                </a:lnTo>
                <a:close/>
                <a:moveTo>
                  <a:pt x="111855" y="19495"/>
                </a:moveTo>
                <a:lnTo>
                  <a:pt x="111855" y="19495"/>
                </a:lnTo>
                <a:cubicBezTo>
                  <a:pt x="7873" y="19495"/>
                  <a:pt x="7873" y="19495"/>
                  <a:pt x="7873" y="19495"/>
                </a:cubicBezTo>
                <a:cubicBezTo>
                  <a:pt x="7873" y="14006"/>
                  <a:pt x="7873" y="14006"/>
                  <a:pt x="7873" y="14006"/>
                </a:cubicBezTo>
                <a:cubicBezTo>
                  <a:pt x="7873" y="11167"/>
                  <a:pt x="16018" y="8328"/>
                  <a:pt x="19819" y="8328"/>
                </a:cubicBezTo>
                <a:cubicBezTo>
                  <a:pt x="99909" y="8328"/>
                  <a:pt x="99909" y="8328"/>
                  <a:pt x="99909" y="8328"/>
                </a:cubicBezTo>
                <a:cubicBezTo>
                  <a:pt x="103710" y="8328"/>
                  <a:pt x="111855" y="11167"/>
                  <a:pt x="111855" y="14006"/>
                </a:cubicBezTo>
                <a:lnTo>
                  <a:pt x="111855" y="19495"/>
                </a:lnTo>
                <a:close/>
                <a:moveTo>
                  <a:pt x="60000" y="108643"/>
                </a:moveTo>
                <a:lnTo>
                  <a:pt x="60000" y="108643"/>
                </a:lnTo>
                <a:cubicBezTo>
                  <a:pt x="63800" y="108643"/>
                  <a:pt x="67873" y="105993"/>
                  <a:pt x="67873" y="103154"/>
                </a:cubicBezTo>
                <a:cubicBezTo>
                  <a:pt x="67873" y="100315"/>
                  <a:pt x="63800" y="97665"/>
                  <a:pt x="60000" y="97665"/>
                </a:cubicBezTo>
                <a:cubicBezTo>
                  <a:pt x="55927" y="97665"/>
                  <a:pt x="51855" y="100315"/>
                  <a:pt x="51855" y="103154"/>
                </a:cubicBezTo>
                <a:cubicBezTo>
                  <a:pt x="51855" y="105993"/>
                  <a:pt x="55927" y="108643"/>
                  <a:pt x="60000" y="108643"/>
                </a:cubicBezTo>
                <a:close/>
              </a:path>
            </a:pathLst>
          </a:custGeom>
          <a:solidFill>
            <a:srgbClr val="55E2EA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圆角矩形 43">
            <a:extLst>
              <a:ext uri="{FF2B5EF4-FFF2-40B4-BE49-F238E27FC236}">
                <a16:creationId xmlns:a16="http://schemas.microsoft.com/office/drawing/2014/main" id="{2689BFD3-F24F-4A0F-BD21-048DE8794713}"/>
              </a:ext>
            </a:extLst>
          </p:cNvPr>
          <p:cNvSpPr/>
          <p:nvPr/>
        </p:nvSpPr>
        <p:spPr>
          <a:xfrm>
            <a:off x="4270104" y="2386388"/>
            <a:ext cx="1294836" cy="982318"/>
          </a:xfrm>
          <a:prstGeom prst="homePlate">
            <a:avLst>
              <a:gd name="adj" fmla="val 14539"/>
            </a:avLst>
          </a:prstGeom>
          <a:noFill/>
          <a:ln w="22225"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+mj-lt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2CCFDC83-3AC7-4566-93DC-0CF4095BC596}"/>
              </a:ext>
            </a:extLst>
          </p:cNvPr>
          <p:cNvGrpSpPr/>
          <p:nvPr/>
        </p:nvGrpSpPr>
        <p:grpSpPr>
          <a:xfrm>
            <a:off x="4636461" y="2199353"/>
            <a:ext cx="1233512" cy="383637"/>
            <a:chOff x="4636461" y="2199353"/>
            <a:chExt cx="1233512" cy="383637"/>
          </a:xfrm>
        </p:grpSpPr>
        <p:sp>
          <p:nvSpPr>
            <p:cNvPr id="40" name="圆角矩形 44">
              <a:extLst>
                <a:ext uri="{FF2B5EF4-FFF2-40B4-BE49-F238E27FC236}">
                  <a16:creationId xmlns:a16="http://schemas.microsoft.com/office/drawing/2014/main" id="{26AAD6BC-29A5-4E2F-9DF7-3B2D874D7806}"/>
                </a:ext>
              </a:extLst>
            </p:cNvPr>
            <p:cNvSpPr/>
            <p:nvPr/>
          </p:nvSpPr>
          <p:spPr>
            <a:xfrm>
              <a:off x="4636461" y="2199353"/>
              <a:ext cx="1233512" cy="383637"/>
            </a:xfrm>
            <a:prstGeom prst="roundRect">
              <a:avLst>
                <a:gd name="adj" fmla="val 46934"/>
              </a:avLst>
            </a:prstGeom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+mj-lt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DF715A9-CA42-49B0-8A62-D807FAA91C47}"/>
                </a:ext>
              </a:extLst>
            </p:cNvPr>
            <p:cNvSpPr txBox="1"/>
            <p:nvPr/>
          </p:nvSpPr>
          <p:spPr>
            <a:xfrm>
              <a:off x="4830665" y="2221894"/>
              <a:ext cx="8451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+mn-ea"/>
                </a:rPr>
                <a:t>Part 02</a:t>
              </a:r>
              <a:endParaRPr lang="zh-CN" altLang="en-US" sz="16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n-ea"/>
              </a:endParaRPr>
            </a:p>
          </p:txBody>
        </p:sp>
      </p:grpSp>
      <p:sp>
        <p:nvSpPr>
          <p:cNvPr id="42" name="圆角矩形 43">
            <a:extLst>
              <a:ext uri="{FF2B5EF4-FFF2-40B4-BE49-F238E27FC236}">
                <a16:creationId xmlns:a16="http://schemas.microsoft.com/office/drawing/2014/main" id="{B38C4096-5943-4BCC-AC72-3FD66483E0BC}"/>
              </a:ext>
            </a:extLst>
          </p:cNvPr>
          <p:cNvSpPr/>
          <p:nvPr/>
        </p:nvSpPr>
        <p:spPr>
          <a:xfrm>
            <a:off x="6694687" y="2386388"/>
            <a:ext cx="1294836" cy="982318"/>
          </a:xfrm>
          <a:prstGeom prst="homePlate">
            <a:avLst>
              <a:gd name="adj" fmla="val 14539"/>
            </a:avLst>
          </a:prstGeom>
          <a:noFill/>
          <a:ln w="22225"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+mj-lt"/>
            </a:endParaRP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641BA24-53FB-4AB7-8548-570B954F5EE5}"/>
              </a:ext>
            </a:extLst>
          </p:cNvPr>
          <p:cNvGrpSpPr/>
          <p:nvPr/>
        </p:nvGrpSpPr>
        <p:grpSpPr>
          <a:xfrm>
            <a:off x="7060780" y="3178397"/>
            <a:ext cx="1233512" cy="383637"/>
            <a:chOff x="7060780" y="3178397"/>
            <a:chExt cx="1233512" cy="383637"/>
          </a:xfrm>
        </p:grpSpPr>
        <p:sp>
          <p:nvSpPr>
            <p:cNvPr id="43" name="圆角矩形 44">
              <a:extLst>
                <a:ext uri="{FF2B5EF4-FFF2-40B4-BE49-F238E27FC236}">
                  <a16:creationId xmlns:a16="http://schemas.microsoft.com/office/drawing/2014/main" id="{DC29A201-18D5-4811-AA09-9CBC90B17945}"/>
                </a:ext>
              </a:extLst>
            </p:cNvPr>
            <p:cNvSpPr/>
            <p:nvPr/>
          </p:nvSpPr>
          <p:spPr>
            <a:xfrm>
              <a:off x="7060780" y="3178397"/>
              <a:ext cx="1233512" cy="383637"/>
            </a:xfrm>
            <a:prstGeom prst="roundRect">
              <a:avLst>
                <a:gd name="adj" fmla="val 46934"/>
              </a:avLst>
            </a:prstGeom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+mj-lt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A3834021-0F38-4526-A3E9-11B3CC92594E}"/>
                </a:ext>
              </a:extLst>
            </p:cNvPr>
            <p:cNvSpPr txBox="1"/>
            <p:nvPr/>
          </p:nvSpPr>
          <p:spPr>
            <a:xfrm>
              <a:off x="7254984" y="3200938"/>
              <a:ext cx="8451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+mn-ea"/>
                </a:rPr>
                <a:t>Part 03</a:t>
              </a:r>
              <a:endParaRPr lang="zh-CN" altLang="en-US" sz="16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n-ea"/>
              </a:endParaRPr>
            </a:p>
          </p:txBody>
        </p:sp>
      </p:grpSp>
      <p:sp>
        <p:nvSpPr>
          <p:cNvPr id="47" name="圆角矩形 43">
            <a:extLst>
              <a:ext uri="{FF2B5EF4-FFF2-40B4-BE49-F238E27FC236}">
                <a16:creationId xmlns:a16="http://schemas.microsoft.com/office/drawing/2014/main" id="{BFB86B52-FC1E-4A34-8AF1-E524D103475A}"/>
              </a:ext>
            </a:extLst>
          </p:cNvPr>
          <p:cNvSpPr/>
          <p:nvPr/>
        </p:nvSpPr>
        <p:spPr>
          <a:xfrm>
            <a:off x="8972493" y="2386388"/>
            <a:ext cx="1294836" cy="982318"/>
          </a:xfrm>
          <a:prstGeom prst="homePlate">
            <a:avLst>
              <a:gd name="adj" fmla="val 14539"/>
            </a:avLst>
          </a:prstGeom>
          <a:noFill/>
          <a:ln w="22225"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+mj-lt"/>
            </a:endParaRP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324EF2C2-D3D2-45B4-9F29-B905C88CF648}"/>
              </a:ext>
            </a:extLst>
          </p:cNvPr>
          <p:cNvGrpSpPr/>
          <p:nvPr/>
        </p:nvGrpSpPr>
        <p:grpSpPr>
          <a:xfrm>
            <a:off x="9338850" y="2199353"/>
            <a:ext cx="1233512" cy="383637"/>
            <a:chOff x="9338850" y="2199353"/>
            <a:chExt cx="1233512" cy="383637"/>
          </a:xfrm>
        </p:grpSpPr>
        <p:sp>
          <p:nvSpPr>
            <p:cNvPr id="48" name="圆角矩形 44">
              <a:extLst>
                <a:ext uri="{FF2B5EF4-FFF2-40B4-BE49-F238E27FC236}">
                  <a16:creationId xmlns:a16="http://schemas.microsoft.com/office/drawing/2014/main" id="{FEB6D95D-C70C-439E-8A33-44BE9E11211E}"/>
                </a:ext>
              </a:extLst>
            </p:cNvPr>
            <p:cNvSpPr/>
            <p:nvPr/>
          </p:nvSpPr>
          <p:spPr>
            <a:xfrm>
              <a:off x="9338850" y="2199353"/>
              <a:ext cx="1233512" cy="383637"/>
            </a:xfrm>
            <a:prstGeom prst="roundRect">
              <a:avLst>
                <a:gd name="adj" fmla="val 46934"/>
              </a:avLst>
            </a:prstGeom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+mj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4EEB229B-4330-4B00-9FB1-F586E0C2CCFE}"/>
                </a:ext>
              </a:extLst>
            </p:cNvPr>
            <p:cNvSpPr txBox="1"/>
            <p:nvPr/>
          </p:nvSpPr>
          <p:spPr>
            <a:xfrm>
              <a:off x="9533054" y="2221894"/>
              <a:ext cx="8451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+mn-ea"/>
                </a:rPr>
                <a:t>Part 04</a:t>
              </a:r>
              <a:endParaRPr lang="zh-CN" altLang="en-US" sz="16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n-ea"/>
              </a:endParaRPr>
            </a:p>
          </p:txBody>
        </p:sp>
      </p:grp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917255D1-C45E-4DC8-9705-20BF17FFC29F}"/>
              </a:ext>
            </a:extLst>
          </p:cNvPr>
          <p:cNvCxnSpPr>
            <a:cxnSpLocks/>
          </p:cNvCxnSpPr>
          <p:nvPr/>
        </p:nvCxnSpPr>
        <p:spPr>
          <a:xfrm>
            <a:off x="1716451" y="4501535"/>
            <a:ext cx="8855911" cy="0"/>
          </a:xfrm>
          <a:prstGeom prst="line">
            <a:avLst/>
          </a:prstGeom>
          <a:ln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9EFB320D-7EFB-4B15-BFAA-734DEE01FC7D}"/>
              </a:ext>
            </a:extLst>
          </p:cNvPr>
          <p:cNvSpPr txBox="1"/>
          <p:nvPr/>
        </p:nvSpPr>
        <p:spPr>
          <a:xfrm>
            <a:off x="1307264" y="1119063"/>
            <a:ext cx="5926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让</a:t>
            </a:r>
            <a:r>
              <a:rPr lang="en-US" altLang="zh-CN" sz="2400" b="1" dirty="0">
                <a:solidFill>
                  <a:schemeClr val="bg1"/>
                </a:solidFill>
              </a:rPr>
              <a:t>LLM</a:t>
            </a:r>
            <a:r>
              <a:rPr lang="zh-CN" altLang="en-US" sz="2400" b="1" dirty="0">
                <a:solidFill>
                  <a:schemeClr val="bg1"/>
                </a:solidFill>
              </a:rPr>
              <a:t>更全面的参与感知</a:t>
            </a:r>
            <a:r>
              <a:rPr lang="en-US" altLang="zh-CN" sz="2400" b="1" dirty="0">
                <a:solidFill>
                  <a:schemeClr val="bg1"/>
                </a:solidFill>
              </a:rPr>
              <a:t>-</a:t>
            </a:r>
            <a:r>
              <a:rPr lang="zh-CN" altLang="en-US" sz="2400" b="1" dirty="0">
                <a:solidFill>
                  <a:schemeClr val="bg1"/>
                </a:solidFill>
              </a:rPr>
              <a:t>动作循环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80FC2AD4-1501-4A67-87D7-35D9D5F603D8}"/>
              </a:ext>
            </a:extLst>
          </p:cNvPr>
          <p:cNvSpPr txBox="1"/>
          <p:nvPr/>
        </p:nvSpPr>
        <p:spPr>
          <a:xfrm>
            <a:off x="1599105" y="4135352"/>
            <a:ext cx="9183830" cy="2224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提升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LLM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常见的方法有：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Least-to-Most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,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Think-Step-by-Step,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Chain-of-Thought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</a:pP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结合这些方法，提出了一种称为</a:t>
            </a:r>
            <a:r>
              <a:rPr lang="en-US" altLang="zh-CN" sz="1600" dirty="0" err="1">
                <a:solidFill>
                  <a:schemeClr val="bg1"/>
                </a:solidFill>
                <a:latin typeface="+mn-ea"/>
              </a:rPr>
              <a:t>CaP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(code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as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policy)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的策略，将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LLM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生成的代码作为机器人的控制策略，在代码的生成中，可以使用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Leas-to-</a:t>
            </a:r>
            <a:r>
              <a:rPr lang="en-US" altLang="zh-CN" sz="1600" dirty="0" err="1">
                <a:solidFill>
                  <a:schemeClr val="bg1"/>
                </a:solidFill>
                <a:latin typeface="+mn-ea"/>
              </a:rPr>
              <a:t>Most,Think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-Step-by-Step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提示工程。而代码本身所具有的控制逻辑可以认为是一种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Chain-of-Thought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的变体。  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</a:pP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</a:pPr>
            <a:r>
              <a:rPr lang="en-US" altLang="zh-CN" sz="1600" dirty="0" err="1">
                <a:solidFill>
                  <a:schemeClr val="bg1"/>
                </a:solidFill>
                <a:latin typeface="+mn-ea"/>
              </a:rPr>
              <a:t>CaP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还可以使用第三方的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API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，如数值计算库，多设备通信库等。</a:t>
            </a:r>
          </a:p>
        </p:txBody>
      </p:sp>
    </p:spTree>
    <p:extLst>
      <p:ext uri="{BB962C8B-B14F-4D97-AF65-F5344CB8AC3E}">
        <p14:creationId xmlns:p14="http://schemas.microsoft.com/office/powerpoint/2010/main" val="1624897120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8" presetClass="entr" presetSubtype="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9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4" grpId="0" animBg="1"/>
      <p:bldP spid="15" grpId="0" animBg="1"/>
      <p:bldP spid="28" grpId="0" animBg="1"/>
      <p:bldP spid="33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2" grpId="0" animBg="1"/>
      <p:bldP spid="47" grpId="0" animBg="1"/>
      <p:bldP spid="52" grpId="0"/>
      <p:bldP spid="5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53A6ABB-81B1-4F8C-9FEF-712B3F54020F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新方法优势</a:t>
            </a:r>
          </a:p>
        </p:txBody>
      </p:sp>
      <p:sp>
        <p:nvSpPr>
          <p:cNvPr id="3" name="等腰三角形 2">
            <a:extLst>
              <a:ext uri="{FF2B5EF4-FFF2-40B4-BE49-F238E27FC236}">
                <a16:creationId xmlns:a16="http://schemas.microsoft.com/office/drawing/2014/main" id="{5A3C1914-8E91-4C50-8099-0A96FB88BEE0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grpSp>
        <p:nvGrpSpPr>
          <p:cNvPr id="65" name="PA_ 64">
            <a:extLst>
              <a:ext uri="{FF2B5EF4-FFF2-40B4-BE49-F238E27FC236}">
                <a16:creationId xmlns:a16="http://schemas.microsoft.com/office/drawing/2014/main" id="{7C6822F4-E0C1-4A17-88B0-9859286484C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852432" y="1808003"/>
            <a:ext cx="1733550" cy="1733550"/>
            <a:chOff x="5381626" y="4119404"/>
            <a:chExt cx="1733550" cy="1733550"/>
          </a:xfrm>
        </p:grpSpPr>
        <p:cxnSp>
          <p:nvCxnSpPr>
            <p:cNvPr id="4" name="PA_ 1812">
              <a:extLst>
                <a:ext uri="{FF2B5EF4-FFF2-40B4-BE49-F238E27FC236}">
                  <a16:creationId xmlns:a16="http://schemas.microsoft.com/office/drawing/2014/main" id="{BF763F3C-087F-42AC-953C-BEC091C2DB25}"/>
                </a:ext>
              </a:extLst>
            </p:cNvPr>
            <p:cNvCxnSpPr>
              <a:cxnSpLocks/>
            </p:cNvCxnSpPr>
            <p:nvPr>
              <p:custDataLst>
                <p:tags r:id="rId126"/>
              </p:custDataLst>
            </p:nvPr>
          </p:nvCxnSpPr>
          <p:spPr>
            <a:xfrm rot="3240000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PA_ 1812">
              <a:extLst>
                <a:ext uri="{FF2B5EF4-FFF2-40B4-BE49-F238E27FC236}">
                  <a16:creationId xmlns:a16="http://schemas.microsoft.com/office/drawing/2014/main" id="{50067993-890B-46E2-861E-055170CF4D8B}"/>
                </a:ext>
              </a:extLst>
            </p:cNvPr>
            <p:cNvCxnSpPr>
              <a:cxnSpLocks/>
            </p:cNvCxnSpPr>
            <p:nvPr>
              <p:custDataLst>
                <p:tags r:id="rId127"/>
              </p:custDataLst>
            </p:nvPr>
          </p:nvCxnSpPr>
          <p:spPr>
            <a:xfrm rot="3275409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PA_ 1812">
              <a:extLst>
                <a:ext uri="{FF2B5EF4-FFF2-40B4-BE49-F238E27FC236}">
                  <a16:creationId xmlns:a16="http://schemas.microsoft.com/office/drawing/2014/main" id="{3BDA4152-3834-4FF9-A3E5-3233435CB863}"/>
                </a:ext>
              </a:extLst>
            </p:cNvPr>
            <p:cNvCxnSpPr>
              <a:cxnSpLocks/>
            </p:cNvCxnSpPr>
            <p:nvPr>
              <p:custDataLst>
                <p:tags r:id="rId128"/>
              </p:custDataLst>
            </p:nvPr>
          </p:nvCxnSpPr>
          <p:spPr>
            <a:xfrm rot="3310819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PA_ 1812">
              <a:extLst>
                <a:ext uri="{FF2B5EF4-FFF2-40B4-BE49-F238E27FC236}">
                  <a16:creationId xmlns:a16="http://schemas.microsoft.com/office/drawing/2014/main" id="{464CAC8F-2D70-41E6-9AF2-ED5ECC9CCF3F}"/>
                </a:ext>
              </a:extLst>
            </p:cNvPr>
            <p:cNvCxnSpPr>
              <a:cxnSpLocks/>
            </p:cNvCxnSpPr>
            <p:nvPr>
              <p:custDataLst>
                <p:tags r:id="rId129"/>
              </p:custDataLst>
            </p:nvPr>
          </p:nvCxnSpPr>
          <p:spPr>
            <a:xfrm rot="3346229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PA_ 1812">
              <a:extLst>
                <a:ext uri="{FF2B5EF4-FFF2-40B4-BE49-F238E27FC236}">
                  <a16:creationId xmlns:a16="http://schemas.microsoft.com/office/drawing/2014/main" id="{E461C99C-ADB0-4000-8C90-E51C79ABD502}"/>
                </a:ext>
              </a:extLst>
            </p:cNvPr>
            <p:cNvCxnSpPr>
              <a:cxnSpLocks/>
            </p:cNvCxnSpPr>
            <p:nvPr>
              <p:custDataLst>
                <p:tags r:id="rId130"/>
              </p:custDataLst>
            </p:nvPr>
          </p:nvCxnSpPr>
          <p:spPr>
            <a:xfrm rot="3381639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PA_ 1812">
              <a:extLst>
                <a:ext uri="{FF2B5EF4-FFF2-40B4-BE49-F238E27FC236}">
                  <a16:creationId xmlns:a16="http://schemas.microsoft.com/office/drawing/2014/main" id="{9A078365-EAC8-45C0-89B1-0D0CA40FA51F}"/>
                </a:ext>
              </a:extLst>
            </p:cNvPr>
            <p:cNvCxnSpPr>
              <a:cxnSpLocks/>
            </p:cNvCxnSpPr>
            <p:nvPr>
              <p:custDataLst>
                <p:tags r:id="rId131"/>
              </p:custDataLst>
            </p:nvPr>
          </p:nvCxnSpPr>
          <p:spPr>
            <a:xfrm rot="3417049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PA_ 1812">
              <a:extLst>
                <a:ext uri="{FF2B5EF4-FFF2-40B4-BE49-F238E27FC236}">
                  <a16:creationId xmlns:a16="http://schemas.microsoft.com/office/drawing/2014/main" id="{38B3EC91-4BF0-423C-B835-DF3683E8EECD}"/>
                </a:ext>
              </a:extLst>
            </p:cNvPr>
            <p:cNvCxnSpPr>
              <a:cxnSpLocks/>
            </p:cNvCxnSpPr>
            <p:nvPr>
              <p:custDataLst>
                <p:tags r:id="rId132"/>
              </p:custDataLst>
            </p:nvPr>
          </p:nvCxnSpPr>
          <p:spPr>
            <a:xfrm rot="3452458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A_ 1812">
              <a:extLst>
                <a:ext uri="{FF2B5EF4-FFF2-40B4-BE49-F238E27FC236}">
                  <a16:creationId xmlns:a16="http://schemas.microsoft.com/office/drawing/2014/main" id="{85AC1055-7501-47AE-A9B2-A755A1DA2457}"/>
                </a:ext>
              </a:extLst>
            </p:cNvPr>
            <p:cNvCxnSpPr>
              <a:cxnSpLocks/>
            </p:cNvCxnSpPr>
            <p:nvPr>
              <p:custDataLst>
                <p:tags r:id="rId133"/>
              </p:custDataLst>
            </p:nvPr>
          </p:nvCxnSpPr>
          <p:spPr>
            <a:xfrm rot="3487868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A_ 1812">
              <a:extLst>
                <a:ext uri="{FF2B5EF4-FFF2-40B4-BE49-F238E27FC236}">
                  <a16:creationId xmlns:a16="http://schemas.microsoft.com/office/drawing/2014/main" id="{D1F69951-1156-4775-AF00-8FCB25B8F093}"/>
                </a:ext>
              </a:extLst>
            </p:cNvPr>
            <p:cNvCxnSpPr>
              <a:cxnSpLocks/>
            </p:cNvCxnSpPr>
            <p:nvPr>
              <p:custDataLst>
                <p:tags r:id="rId134"/>
              </p:custDataLst>
            </p:nvPr>
          </p:nvCxnSpPr>
          <p:spPr>
            <a:xfrm rot="3523278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A_ 1812">
              <a:extLst>
                <a:ext uri="{FF2B5EF4-FFF2-40B4-BE49-F238E27FC236}">
                  <a16:creationId xmlns:a16="http://schemas.microsoft.com/office/drawing/2014/main" id="{A4F777A5-FFCE-4DB5-BE19-7D52F2F2BE7E}"/>
                </a:ext>
              </a:extLst>
            </p:cNvPr>
            <p:cNvCxnSpPr>
              <a:cxnSpLocks/>
            </p:cNvCxnSpPr>
            <p:nvPr>
              <p:custDataLst>
                <p:tags r:id="rId135"/>
              </p:custDataLst>
            </p:nvPr>
          </p:nvCxnSpPr>
          <p:spPr>
            <a:xfrm rot="3558688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A_ 1812">
              <a:extLst>
                <a:ext uri="{FF2B5EF4-FFF2-40B4-BE49-F238E27FC236}">
                  <a16:creationId xmlns:a16="http://schemas.microsoft.com/office/drawing/2014/main" id="{F955B553-FDB0-4673-9CF5-935417167D2E}"/>
                </a:ext>
              </a:extLst>
            </p:cNvPr>
            <p:cNvCxnSpPr>
              <a:cxnSpLocks/>
            </p:cNvCxnSpPr>
            <p:nvPr>
              <p:custDataLst>
                <p:tags r:id="rId136"/>
              </p:custDataLst>
            </p:nvPr>
          </p:nvCxnSpPr>
          <p:spPr>
            <a:xfrm rot="3594098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A_ 1812">
              <a:extLst>
                <a:ext uri="{FF2B5EF4-FFF2-40B4-BE49-F238E27FC236}">
                  <a16:creationId xmlns:a16="http://schemas.microsoft.com/office/drawing/2014/main" id="{E3C0A788-2853-4394-9688-A38477C57532}"/>
                </a:ext>
              </a:extLst>
            </p:cNvPr>
            <p:cNvCxnSpPr>
              <a:cxnSpLocks/>
            </p:cNvCxnSpPr>
            <p:nvPr>
              <p:custDataLst>
                <p:tags r:id="rId137"/>
              </p:custDataLst>
            </p:nvPr>
          </p:nvCxnSpPr>
          <p:spPr>
            <a:xfrm rot="3629508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A_ 1812">
              <a:extLst>
                <a:ext uri="{FF2B5EF4-FFF2-40B4-BE49-F238E27FC236}">
                  <a16:creationId xmlns:a16="http://schemas.microsoft.com/office/drawing/2014/main" id="{803C25E1-9E3D-4C24-9B4C-3BEB64545F96}"/>
                </a:ext>
              </a:extLst>
            </p:cNvPr>
            <p:cNvCxnSpPr>
              <a:cxnSpLocks/>
            </p:cNvCxnSpPr>
            <p:nvPr>
              <p:custDataLst>
                <p:tags r:id="rId138"/>
              </p:custDataLst>
            </p:nvPr>
          </p:nvCxnSpPr>
          <p:spPr>
            <a:xfrm rot="3664917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A_ 1812">
              <a:extLst>
                <a:ext uri="{FF2B5EF4-FFF2-40B4-BE49-F238E27FC236}">
                  <a16:creationId xmlns:a16="http://schemas.microsoft.com/office/drawing/2014/main" id="{88341F04-0AB5-42D2-90B2-496C314A7B4F}"/>
                </a:ext>
              </a:extLst>
            </p:cNvPr>
            <p:cNvCxnSpPr>
              <a:cxnSpLocks/>
            </p:cNvCxnSpPr>
            <p:nvPr>
              <p:custDataLst>
                <p:tags r:id="rId139"/>
              </p:custDataLst>
            </p:nvPr>
          </p:nvCxnSpPr>
          <p:spPr>
            <a:xfrm rot="3700327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A_ 1812">
              <a:extLst>
                <a:ext uri="{FF2B5EF4-FFF2-40B4-BE49-F238E27FC236}">
                  <a16:creationId xmlns:a16="http://schemas.microsoft.com/office/drawing/2014/main" id="{BA6E72A7-AA3C-47D1-AF9D-1584F5C5CCA7}"/>
                </a:ext>
              </a:extLst>
            </p:cNvPr>
            <p:cNvCxnSpPr>
              <a:cxnSpLocks/>
            </p:cNvCxnSpPr>
            <p:nvPr>
              <p:custDataLst>
                <p:tags r:id="rId140"/>
              </p:custDataLst>
            </p:nvPr>
          </p:nvCxnSpPr>
          <p:spPr>
            <a:xfrm rot="3735737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A_ 1812">
              <a:extLst>
                <a:ext uri="{FF2B5EF4-FFF2-40B4-BE49-F238E27FC236}">
                  <a16:creationId xmlns:a16="http://schemas.microsoft.com/office/drawing/2014/main" id="{E447BBA2-856E-45A6-ACE4-C109C71113C7}"/>
                </a:ext>
              </a:extLst>
            </p:cNvPr>
            <p:cNvCxnSpPr>
              <a:cxnSpLocks/>
            </p:cNvCxnSpPr>
            <p:nvPr>
              <p:custDataLst>
                <p:tags r:id="rId141"/>
              </p:custDataLst>
            </p:nvPr>
          </p:nvCxnSpPr>
          <p:spPr>
            <a:xfrm rot="3771147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A_ 1812">
              <a:extLst>
                <a:ext uri="{FF2B5EF4-FFF2-40B4-BE49-F238E27FC236}">
                  <a16:creationId xmlns:a16="http://schemas.microsoft.com/office/drawing/2014/main" id="{2F39738B-D810-476D-A4C3-A74157E0E840}"/>
                </a:ext>
              </a:extLst>
            </p:cNvPr>
            <p:cNvCxnSpPr>
              <a:cxnSpLocks/>
            </p:cNvCxnSpPr>
            <p:nvPr>
              <p:custDataLst>
                <p:tags r:id="rId142"/>
              </p:custDataLst>
            </p:nvPr>
          </p:nvCxnSpPr>
          <p:spPr>
            <a:xfrm rot="3806557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A_ 1812">
              <a:extLst>
                <a:ext uri="{FF2B5EF4-FFF2-40B4-BE49-F238E27FC236}">
                  <a16:creationId xmlns:a16="http://schemas.microsoft.com/office/drawing/2014/main" id="{8D25E40B-8759-4B6B-90CC-68546BD3F168}"/>
                </a:ext>
              </a:extLst>
            </p:cNvPr>
            <p:cNvCxnSpPr>
              <a:cxnSpLocks/>
            </p:cNvCxnSpPr>
            <p:nvPr>
              <p:custDataLst>
                <p:tags r:id="rId143"/>
              </p:custDataLst>
            </p:nvPr>
          </p:nvCxnSpPr>
          <p:spPr>
            <a:xfrm rot="3841966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A_ 1812">
              <a:extLst>
                <a:ext uri="{FF2B5EF4-FFF2-40B4-BE49-F238E27FC236}">
                  <a16:creationId xmlns:a16="http://schemas.microsoft.com/office/drawing/2014/main" id="{A354FC84-D181-4B73-9470-135342B990F3}"/>
                </a:ext>
              </a:extLst>
            </p:cNvPr>
            <p:cNvCxnSpPr>
              <a:cxnSpLocks/>
            </p:cNvCxnSpPr>
            <p:nvPr>
              <p:custDataLst>
                <p:tags r:id="rId144"/>
              </p:custDataLst>
            </p:nvPr>
          </p:nvCxnSpPr>
          <p:spPr>
            <a:xfrm rot="3877377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A_ 1812">
              <a:extLst>
                <a:ext uri="{FF2B5EF4-FFF2-40B4-BE49-F238E27FC236}">
                  <a16:creationId xmlns:a16="http://schemas.microsoft.com/office/drawing/2014/main" id="{025BC72D-8349-4FC8-954F-A3B5F24BABCE}"/>
                </a:ext>
              </a:extLst>
            </p:cNvPr>
            <p:cNvCxnSpPr>
              <a:cxnSpLocks/>
            </p:cNvCxnSpPr>
            <p:nvPr>
              <p:custDataLst>
                <p:tags r:id="rId145"/>
              </p:custDataLst>
            </p:nvPr>
          </p:nvCxnSpPr>
          <p:spPr>
            <a:xfrm rot="3912786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A_ 1812">
              <a:extLst>
                <a:ext uri="{FF2B5EF4-FFF2-40B4-BE49-F238E27FC236}">
                  <a16:creationId xmlns:a16="http://schemas.microsoft.com/office/drawing/2014/main" id="{CA0DF0F8-5CDF-4111-AA4B-B88B9600A9C6}"/>
                </a:ext>
              </a:extLst>
            </p:cNvPr>
            <p:cNvCxnSpPr>
              <a:cxnSpLocks/>
            </p:cNvCxnSpPr>
            <p:nvPr>
              <p:custDataLst>
                <p:tags r:id="rId146"/>
              </p:custDataLst>
            </p:nvPr>
          </p:nvCxnSpPr>
          <p:spPr>
            <a:xfrm rot="3948196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A_ 1812">
              <a:extLst>
                <a:ext uri="{FF2B5EF4-FFF2-40B4-BE49-F238E27FC236}">
                  <a16:creationId xmlns:a16="http://schemas.microsoft.com/office/drawing/2014/main" id="{312DAD84-9632-4ABF-9C03-02B4E0CDADB7}"/>
                </a:ext>
              </a:extLst>
            </p:cNvPr>
            <p:cNvCxnSpPr>
              <a:cxnSpLocks/>
            </p:cNvCxnSpPr>
            <p:nvPr>
              <p:custDataLst>
                <p:tags r:id="rId147"/>
              </p:custDataLst>
            </p:nvPr>
          </p:nvCxnSpPr>
          <p:spPr>
            <a:xfrm rot="3983606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PA_ 1812">
              <a:extLst>
                <a:ext uri="{FF2B5EF4-FFF2-40B4-BE49-F238E27FC236}">
                  <a16:creationId xmlns:a16="http://schemas.microsoft.com/office/drawing/2014/main" id="{5C5FD47A-7240-4FD9-82F7-302CE80CB869}"/>
                </a:ext>
              </a:extLst>
            </p:cNvPr>
            <p:cNvCxnSpPr>
              <a:cxnSpLocks/>
            </p:cNvCxnSpPr>
            <p:nvPr>
              <p:custDataLst>
                <p:tags r:id="rId148"/>
              </p:custDataLst>
            </p:nvPr>
          </p:nvCxnSpPr>
          <p:spPr>
            <a:xfrm rot="4019016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PA_ 1812">
              <a:extLst>
                <a:ext uri="{FF2B5EF4-FFF2-40B4-BE49-F238E27FC236}">
                  <a16:creationId xmlns:a16="http://schemas.microsoft.com/office/drawing/2014/main" id="{BB6784CF-BF34-46ED-B764-CD2BDC374B80}"/>
                </a:ext>
              </a:extLst>
            </p:cNvPr>
            <p:cNvCxnSpPr>
              <a:cxnSpLocks/>
            </p:cNvCxnSpPr>
            <p:nvPr>
              <p:custDataLst>
                <p:tags r:id="rId149"/>
              </p:custDataLst>
            </p:nvPr>
          </p:nvCxnSpPr>
          <p:spPr>
            <a:xfrm rot="4054426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PA_ 1812">
              <a:extLst>
                <a:ext uri="{FF2B5EF4-FFF2-40B4-BE49-F238E27FC236}">
                  <a16:creationId xmlns:a16="http://schemas.microsoft.com/office/drawing/2014/main" id="{E03FE9FB-3186-4A44-A2BD-39B7CCA3785C}"/>
                </a:ext>
              </a:extLst>
            </p:cNvPr>
            <p:cNvCxnSpPr>
              <a:cxnSpLocks/>
            </p:cNvCxnSpPr>
            <p:nvPr>
              <p:custDataLst>
                <p:tags r:id="rId150"/>
              </p:custDataLst>
            </p:nvPr>
          </p:nvCxnSpPr>
          <p:spPr>
            <a:xfrm rot="4089836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PA_ 1812">
              <a:extLst>
                <a:ext uri="{FF2B5EF4-FFF2-40B4-BE49-F238E27FC236}">
                  <a16:creationId xmlns:a16="http://schemas.microsoft.com/office/drawing/2014/main" id="{7FEEF2B8-6099-4CF2-B331-AC47D245CCEA}"/>
                </a:ext>
              </a:extLst>
            </p:cNvPr>
            <p:cNvCxnSpPr>
              <a:cxnSpLocks/>
            </p:cNvCxnSpPr>
            <p:nvPr>
              <p:custDataLst>
                <p:tags r:id="rId151"/>
              </p:custDataLst>
            </p:nvPr>
          </p:nvCxnSpPr>
          <p:spPr>
            <a:xfrm rot="4125245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PA_ 1812">
              <a:extLst>
                <a:ext uri="{FF2B5EF4-FFF2-40B4-BE49-F238E27FC236}">
                  <a16:creationId xmlns:a16="http://schemas.microsoft.com/office/drawing/2014/main" id="{D0633EAE-E5C0-48C4-B263-874700314926}"/>
                </a:ext>
              </a:extLst>
            </p:cNvPr>
            <p:cNvCxnSpPr>
              <a:cxnSpLocks/>
            </p:cNvCxnSpPr>
            <p:nvPr>
              <p:custDataLst>
                <p:tags r:id="rId152"/>
              </p:custDataLst>
            </p:nvPr>
          </p:nvCxnSpPr>
          <p:spPr>
            <a:xfrm rot="4160655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PA_ 1812">
              <a:extLst>
                <a:ext uri="{FF2B5EF4-FFF2-40B4-BE49-F238E27FC236}">
                  <a16:creationId xmlns:a16="http://schemas.microsoft.com/office/drawing/2014/main" id="{AE0DEED9-F8D7-47CE-A30E-4CA4F4809849}"/>
                </a:ext>
              </a:extLst>
            </p:cNvPr>
            <p:cNvCxnSpPr>
              <a:cxnSpLocks/>
            </p:cNvCxnSpPr>
            <p:nvPr>
              <p:custDataLst>
                <p:tags r:id="rId153"/>
              </p:custDataLst>
            </p:nvPr>
          </p:nvCxnSpPr>
          <p:spPr>
            <a:xfrm rot="4196065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PA_ 1812">
              <a:extLst>
                <a:ext uri="{FF2B5EF4-FFF2-40B4-BE49-F238E27FC236}">
                  <a16:creationId xmlns:a16="http://schemas.microsoft.com/office/drawing/2014/main" id="{CCA066C1-59B5-4CBA-839B-C9648B6EA747}"/>
                </a:ext>
              </a:extLst>
            </p:cNvPr>
            <p:cNvCxnSpPr>
              <a:cxnSpLocks/>
            </p:cNvCxnSpPr>
            <p:nvPr>
              <p:custDataLst>
                <p:tags r:id="rId154"/>
              </p:custDataLst>
            </p:nvPr>
          </p:nvCxnSpPr>
          <p:spPr>
            <a:xfrm rot="4231475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PA_ 1812">
              <a:extLst>
                <a:ext uri="{FF2B5EF4-FFF2-40B4-BE49-F238E27FC236}">
                  <a16:creationId xmlns:a16="http://schemas.microsoft.com/office/drawing/2014/main" id="{0DCAEE11-8BB7-4B9E-8B9A-CFD865383EBF}"/>
                </a:ext>
              </a:extLst>
            </p:cNvPr>
            <p:cNvCxnSpPr>
              <a:cxnSpLocks/>
            </p:cNvCxnSpPr>
            <p:nvPr>
              <p:custDataLst>
                <p:tags r:id="rId155"/>
              </p:custDataLst>
            </p:nvPr>
          </p:nvCxnSpPr>
          <p:spPr>
            <a:xfrm rot="4266885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PA_ 1812">
              <a:extLst>
                <a:ext uri="{FF2B5EF4-FFF2-40B4-BE49-F238E27FC236}">
                  <a16:creationId xmlns:a16="http://schemas.microsoft.com/office/drawing/2014/main" id="{278CE3AC-B93F-4859-A61F-3DCB212F063D}"/>
                </a:ext>
              </a:extLst>
            </p:cNvPr>
            <p:cNvCxnSpPr>
              <a:cxnSpLocks/>
            </p:cNvCxnSpPr>
            <p:nvPr>
              <p:custDataLst>
                <p:tags r:id="rId156"/>
              </p:custDataLst>
            </p:nvPr>
          </p:nvCxnSpPr>
          <p:spPr>
            <a:xfrm rot="4302295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PA_ 1812">
              <a:extLst>
                <a:ext uri="{FF2B5EF4-FFF2-40B4-BE49-F238E27FC236}">
                  <a16:creationId xmlns:a16="http://schemas.microsoft.com/office/drawing/2014/main" id="{8EFD22C0-EF3B-4BF3-9AA2-74F6AA371794}"/>
                </a:ext>
              </a:extLst>
            </p:cNvPr>
            <p:cNvCxnSpPr>
              <a:cxnSpLocks/>
            </p:cNvCxnSpPr>
            <p:nvPr>
              <p:custDataLst>
                <p:tags r:id="rId157"/>
              </p:custDataLst>
            </p:nvPr>
          </p:nvCxnSpPr>
          <p:spPr>
            <a:xfrm rot="4337704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PA_ 1812">
              <a:extLst>
                <a:ext uri="{FF2B5EF4-FFF2-40B4-BE49-F238E27FC236}">
                  <a16:creationId xmlns:a16="http://schemas.microsoft.com/office/drawing/2014/main" id="{8D0B5980-6B54-4CF0-8963-133EB688FC07}"/>
                </a:ext>
              </a:extLst>
            </p:cNvPr>
            <p:cNvCxnSpPr>
              <a:cxnSpLocks/>
            </p:cNvCxnSpPr>
            <p:nvPr>
              <p:custDataLst>
                <p:tags r:id="rId158"/>
              </p:custDataLst>
            </p:nvPr>
          </p:nvCxnSpPr>
          <p:spPr>
            <a:xfrm rot="4373114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PA_ 1812">
              <a:extLst>
                <a:ext uri="{FF2B5EF4-FFF2-40B4-BE49-F238E27FC236}">
                  <a16:creationId xmlns:a16="http://schemas.microsoft.com/office/drawing/2014/main" id="{E41E9E98-F736-4832-9A28-7D1DFA055F50}"/>
                </a:ext>
              </a:extLst>
            </p:cNvPr>
            <p:cNvCxnSpPr>
              <a:cxnSpLocks/>
            </p:cNvCxnSpPr>
            <p:nvPr>
              <p:custDataLst>
                <p:tags r:id="rId159"/>
              </p:custDataLst>
            </p:nvPr>
          </p:nvCxnSpPr>
          <p:spPr>
            <a:xfrm rot="4408524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PA_ 1812">
              <a:extLst>
                <a:ext uri="{FF2B5EF4-FFF2-40B4-BE49-F238E27FC236}">
                  <a16:creationId xmlns:a16="http://schemas.microsoft.com/office/drawing/2014/main" id="{140A739F-45E7-4742-A51A-EE2AB6B3FCEB}"/>
                </a:ext>
              </a:extLst>
            </p:cNvPr>
            <p:cNvCxnSpPr>
              <a:cxnSpLocks/>
            </p:cNvCxnSpPr>
            <p:nvPr>
              <p:custDataLst>
                <p:tags r:id="rId160"/>
              </p:custDataLst>
            </p:nvPr>
          </p:nvCxnSpPr>
          <p:spPr>
            <a:xfrm rot="4443934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PA_ 1812">
              <a:extLst>
                <a:ext uri="{FF2B5EF4-FFF2-40B4-BE49-F238E27FC236}">
                  <a16:creationId xmlns:a16="http://schemas.microsoft.com/office/drawing/2014/main" id="{0AED91F8-EF46-4E50-B225-CB91C1C40C25}"/>
                </a:ext>
              </a:extLst>
            </p:cNvPr>
            <p:cNvCxnSpPr>
              <a:cxnSpLocks/>
            </p:cNvCxnSpPr>
            <p:nvPr>
              <p:custDataLst>
                <p:tags r:id="rId161"/>
              </p:custDataLst>
            </p:nvPr>
          </p:nvCxnSpPr>
          <p:spPr>
            <a:xfrm rot="4479344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PA_ 1812">
              <a:extLst>
                <a:ext uri="{FF2B5EF4-FFF2-40B4-BE49-F238E27FC236}">
                  <a16:creationId xmlns:a16="http://schemas.microsoft.com/office/drawing/2014/main" id="{D2E40B97-6F5F-4145-BE18-82F7A3CC3162}"/>
                </a:ext>
              </a:extLst>
            </p:cNvPr>
            <p:cNvCxnSpPr>
              <a:cxnSpLocks/>
            </p:cNvCxnSpPr>
            <p:nvPr>
              <p:custDataLst>
                <p:tags r:id="rId162"/>
              </p:custDataLst>
            </p:nvPr>
          </p:nvCxnSpPr>
          <p:spPr>
            <a:xfrm rot="4514753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PA_ 1812">
              <a:extLst>
                <a:ext uri="{FF2B5EF4-FFF2-40B4-BE49-F238E27FC236}">
                  <a16:creationId xmlns:a16="http://schemas.microsoft.com/office/drawing/2014/main" id="{DB379F9B-43C3-4553-A71B-976959BC74B5}"/>
                </a:ext>
              </a:extLst>
            </p:cNvPr>
            <p:cNvCxnSpPr>
              <a:cxnSpLocks/>
            </p:cNvCxnSpPr>
            <p:nvPr>
              <p:custDataLst>
                <p:tags r:id="rId163"/>
              </p:custDataLst>
            </p:nvPr>
          </p:nvCxnSpPr>
          <p:spPr>
            <a:xfrm rot="4550163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PA_ 1812">
              <a:extLst>
                <a:ext uri="{FF2B5EF4-FFF2-40B4-BE49-F238E27FC236}">
                  <a16:creationId xmlns:a16="http://schemas.microsoft.com/office/drawing/2014/main" id="{0E9285D4-563C-41FE-9675-8740369A6E79}"/>
                </a:ext>
              </a:extLst>
            </p:cNvPr>
            <p:cNvCxnSpPr>
              <a:cxnSpLocks/>
            </p:cNvCxnSpPr>
            <p:nvPr>
              <p:custDataLst>
                <p:tags r:id="rId164"/>
              </p:custDataLst>
            </p:nvPr>
          </p:nvCxnSpPr>
          <p:spPr>
            <a:xfrm rot="4585573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PA_ 1812">
              <a:extLst>
                <a:ext uri="{FF2B5EF4-FFF2-40B4-BE49-F238E27FC236}">
                  <a16:creationId xmlns:a16="http://schemas.microsoft.com/office/drawing/2014/main" id="{31BF1E55-3004-40CE-8AAB-E40C25958A30}"/>
                </a:ext>
              </a:extLst>
            </p:cNvPr>
            <p:cNvCxnSpPr>
              <a:cxnSpLocks/>
            </p:cNvCxnSpPr>
            <p:nvPr>
              <p:custDataLst>
                <p:tags r:id="rId165"/>
              </p:custDataLst>
            </p:nvPr>
          </p:nvCxnSpPr>
          <p:spPr>
            <a:xfrm rot="4620983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PA_ 1812">
              <a:extLst>
                <a:ext uri="{FF2B5EF4-FFF2-40B4-BE49-F238E27FC236}">
                  <a16:creationId xmlns:a16="http://schemas.microsoft.com/office/drawing/2014/main" id="{04BBC1F0-BB96-4311-9566-6A3BA8CB4EAD}"/>
                </a:ext>
              </a:extLst>
            </p:cNvPr>
            <p:cNvCxnSpPr>
              <a:cxnSpLocks/>
            </p:cNvCxnSpPr>
            <p:nvPr>
              <p:custDataLst>
                <p:tags r:id="rId166"/>
              </p:custDataLst>
            </p:nvPr>
          </p:nvCxnSpPr>
          <p:spPr>
            <a:xfrm rot="4656393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PA_ 1812">
              <a:extLst>
                <a:ext uri="{FF2B5EF4-FFF2-40B4-BE49-F238E27FC236}">
                  <a16:creationId xmlns:a16="http://schemas.microsoft.com/office/drawing/2014/main" id="{CAB18A18-E8D8-44E2-A9D8-BCEF25545389}"/>
                </a:ext>
              </a:extLst>
            </p:cNvPr>
            <p:cNvCxnSpPr>
              <a:cxnSpLocks/>
            </p:cNvCxnSpPr>
            <p:nvPr>
              <p:custDataLst>
                <p:tags r:id="rId167"/>
              </p:custDataLst>
            </p:nvPr>
          </p:nvCxnSpPr>
          <p:spPr>
            <a:xfrm rot="4691803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PA_ 1812">
              <a:extLst>
                <a:ext uri="{FF2B5EF4-FFF2-40B4-BE49-F238E27FC236}">
                  <a16:creationId xmlns:a16="http://schemas.microsoft.com/office/drawing/2014/main" id="{9CB34388-B684-4603-A968-6FD919B7FC6D}"/>
                </a:ext>
              </a:extLst>
            </p:cNvPr>
            <p:cNvCxnSpPr>
              <a:cxnSpLocks/>
            </p:cNvCxnSpPr>
            <p:nvPr>
              <p:custDataLst>
                <p:tags r:id="rId168"/>
              </p:custDataLst>
            </p:nvPr>
          </p:nvCxnSpPr>
          <p:spPr>
            <a:xfrm rot="4727213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PA_ 1812">
              <a:extLst>
                <a:ext uri="{FF2B5EF4-FFF2-40B4-BE49-F238E27FC236}">
                  <a16:creationId xmlns:a16="http://schemas.microsoft.com/office/drawing/2014/main" id="{F2814DA5-D519-4B50-8D50-3A9D52477BB9}"/>
                </a:ext>
              </a:extLst>
            </p:cNvPr>
            <p:cNvCxnSpPr>
              <a:cxnSpLocks/>
            </p:cNvCxnSpPr>
            <p:nvPr>
              <p:custDataLst>
                <p:tags r:id="rId169"/>
              </p:custDataLst>
            </p:nvPr>
          </p:nvCxnSpPr>
          <p:spPr>
            <a:xfrm rot="4762622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PA_ 1812">
              <a:extLst>
                <a:ext uri="{FF2B5EF4-FFF2-40B4-BE49-F238E27FC236}">
                  <a16:creationId xmlns:a16="http://schemas.microsoft.com/office/drawing/2014/main" id="{A432F3B6-8078-466F-BE23-A597A33622A0}"/>
                </a:ext>
              </a:extLst>
            </p:cNvPr>
            <p:cNvCxnSpPr>
              <a:cxnSpLocks/>
            </p:cNvCxnSpPr>
            <p:nvPr>
              <p:custDataLst>
                <p:tags r:id="rId170"/>
              </p:custDataLst>
            </p:nvPr>
          </p:nvCxnSpPr>
          <p:spPr>
            <a:xfrm rot="4798032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PA_ 1812">
              <a:extLst>
                <a:ext uri="{FF2B5EF4-FFF2-40B4-BE49-F238E27FC236}">
                  <a16:creationId xmlns:a16="http://schemas.microsoft.com/office/drawing/2014/main" id="{8F3A6C9C-0E97-4379-B79E-8675DA8121FE}"/>
                </a:ext>
              </a:extLst>
            </p:cNvPr>
            <p:cNvCxnSpPr>
              <a:cxnSpLocks/>
            </p:cNvCxnSpPr>
            <p:nvPr>
              <p:custDataLst>
                <p:tags r:id="rId171"/>
              </p:custDataLst>
            </p:nvPr>
          </p:nvCxnSpPr>
          <p:spPr>
            <a:xfrm rot="4833442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PA_ 1812">
              <a:extLst>
                <a:ext uri="{FF2B5EF4-FFF2-40B4-BE49-F238E27FC236}">
                  <a16:creationId xmlns:a16="http://schemas.microsoft.com/office/drawing/2014/main" id="{446D9BD0-5689-44B4-A5EA-48B96E1C14A5}"/>
                </a:ext>
              </a:extLst>
            </p:cNvPr>
            <p:cNvCxnSpPr>
              <a:cxnSpLocks/>
            </p:cNvCxnSpPr>
            <p:nvPr>
              <p:custDataLst>
                <p:tags r:id="rId172"/>
              </p:custDataLst>
            </p:nvPr>
          </p:nvCxnSpPr>
          <p:spPr>
            <a:xfrm rot="4868852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PA_ 1812">
              <a:extLst>
                <a:ext uri="{FF2B5EF4-FFF2-40B4-BE49-F238E27FC236}">
                  <a16:creationId xmlns:a16="http://schemas.microsoft.com/office/drawing/2014/main" id="{ADE56E32-A855-42A4-97AB-B4A9E6922B41}"/>
                </a:ext>
              </a:extLst>
            </p:cNvPr>
            <p:cNvCxnSpPr>
              <a:cxnSpLocks/>
            </p:cNvCxnSpPr>
            <p:nvPr>
              <p:custDataLst>
                <p:tags r:id="rId173"/>
              </p:custDataLst>
            </p:nvPr>
          </p:nvCxnSpPr>
          <p:spPr>
            <a:xfrm rot="4904262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PA_ 1812">
              <a:extLst>
                <a:ext uri="{FF2B5EF4-FFF2-40B4-BE49-F238E27FC236}">
                  <a16:creationId xmlns:a16="http://schemas.microsoft.com/office/drawing/2014/main" id="{AC216B41-A150-4FF5-A41F-909BA8E4A8C5}"/>
                </a:ext>
              </a:extLst>
            </p:cNvPr>
            <p:cNvCxnSpPr>
              <a:cxnSpLocks/>
            </p:cNvCxnSpPr>
            <p:nvPr>
              <p:custDataLst>
                <p:tags r:id="rId174"/>
              </p:custDataLst>
            </p:nvPr>
          </p:nvCxnSpPr>
          <p:spPr>
            <a:xfrm rot="4939672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PA_ 1812">
              <a:extLst>
                <a:ext uri="{FF2B5EF4-FFF2-40B4-BE49-F238E27FC236}">
                  <a16:creationId xmlns:a16="http://schemas.microsoft.com/office/drawing/2014/main" id="{3E346AED-8E99-4AB7-92C9-59AF0B2E5A29}"/>
                </a:ext>
              </a:extLst>
            </p:cNvPr>
            <p:cNvCxnSpPr>
              <a:cxnSpLocks/>
            </p:cNvCxnSpPr>
            <p:nvPr>
              <p:custDataLst>
                <p:tags r:id="rId175"/>
              </p:custDataLst>
            </p:nvPr>
          </p:nvCxnSpPr>
          <p:spPr>
            <a:xfrm rot="4975081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PA_ 1812">
              <a:extLst>
                <a:ext uri="{FF2B5EF4-FFF2-40B4-BE49-F238E27FC236}">
                  <a16:creationId xmlns:a16="http://schemas.microsoft.com/office/drawing/2014/main" id="{D0297624-EB17-438A-92E1-1A28137F83A2}"/>
                </a:ext>
              </a:extLst>
            </p:cNvPr>
            <p:cNvCxnSpPr>
              <a:cxnSpLocks/>
            </p:cNvCxnSpPr>
            <p:nvPr>
              <p:custDataLst>
                <p:tags r:id="rId176"/>
              </p:custDataLst>
            </p:nvPr>
          </p:nvCxnSpPr>
          <p:spPr>
            <a:xfrm rot="5010491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PA_ 1812">
              <a:extLst>
                <a:ext uri="{FF2B5EF4-FFF2-40B4-BE49-F238E27FC236}">
                  <a16:creationId xmlns:a16="http://schemas.microsoft.com/office/drawing/2014/main" id="{91582CC5-E153-4E70-BEF7-686A6158696A}"/>
                </a:ext>
              </a:extLst>
            </p:cNvPr>
            <p:cNvCxnSpPr>
              <a:cxnSpLocks/>
            </p:cNvCxnSpPr>
            <p:nvPr>
              <p:custDataLst>
                <p:tags r:id="rId177"/>
              </p:custDataLst>
            </p:nvPr>
          </p:nvCxnSpPr>
          <p:spPr>
            <a:xfrm rot="5045901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PA_ 1812">
              <a:extLst>
                <a:ext uri="{FF2B5EF4-FFF2-40B4-BE49-F238E27FC236}">
                  <a16:creationId xmlns:a16="http://schemas.microsoft.com/office/drawing/2014/main" id="{FCF542FD-6ADF-42C1-A223-DED678C00D88}"/>
                </a:ext>
              </a:extLst>
            </p:cNvPr>
            <p:cNvCxnSpPr>
              <a:cxnSpLocks/>
            </p:cNvCxnSpPr>
            <p:nvPr>
              <p:custDataLst>
                <p:tags r:id="rId178"/>
              </p:custDataLst>
            </p:nvPr>
          </p:nvCxnSpPr>
          <p:spPr>
            <a:xfrm rot="5081311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PA_ 1812">
              <a:extLst>
                <a:ext uri="{FF2B5EF4-FFF2-40B4-BE49-F238E27FC236}">
                  <a16:creationId xmlns:a16="http://schemas.microsoft.com/office/drawing/2014/main" id="{E779898D-C67D-474A-AF18-3AB9978F1066}"/>
                </a:ext>
              </a:extLst>
            </p:cNvPr>
            <p:cNvCxnSpPr>
              <a:cxnSpLocks/>
            </p:cNvCxnSpPr>
            <p:nvPr>
              <p:custDataLst>
                <p:tags r:id="rId179"/>
              </p:custDataLst>
            </p:nvPr>
          </p:nvCxnSpPr>
          <p:spPr>
            <a:xfrm rot="5116721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PA_ 1812">
              <a:extLst>
                <a:ext uri="{FF2B5EF4-FFF2-40B4-BE49-F238E27FC236}">
                  <a16:creationId xmlns:a16="http://schemas.microsoft.com/office/drawing/2014/main" id="{81D6D149-4EAE-4D30-9EB8-CBB4F0FB86FA}"/>
                </a:ext>
              </a:extLst>
            </p:cNvPr>
            <p:cNvCxnSpPr>
              <a:cxnSpLocks/>
            </p:cNvCxnSpPr>
            <p:nvPr>
              <p:custDataLst>
                <p:tags r:id="rId180"/>
              </p:custDataLst>
            </p:nvPr>
          </p:nvCxnSpPr>
          <p:spPr>
            <a:xfrm rot="5152131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PA_ 1812">
              <a:extLst>
                <a:ext uri="{FF2B5EF4-FFF2-40B4-BE49-F238E27FC236}">
                  <a16:creationId xmlns:a16="http://schemas.microsoft.com/office/drawing/2014/main" id="{7CF495E0-39F0-4899-8ABE-730C14E9B894}"/>
                </a:ext>
              </a:extLst>
            </p:cNvPr>
            <p:cNvCxnSpPr>
              <a:cxnSpLocks/>
            </p:cNvCxnSpPr>
            <p:nvPr>
              <p:custDataLst>
                <p:tags r:id="rId181"/>
              </p:custDataLst>
            </p:nvPr>
          </p:nvCxnSpPr>
          <p:spPr>
            <a:xfrm rot="5187540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PA_ 1812">
              <a:extLst>
                <a:ext uri="{FF2B5EF4-FFF2-40B4-BE49-F238E27FC236}">
                  <a16:creationId xmlns:a16="http://schemas.microsoft.com/office/drawing/2014/main" id="{B0563108-12B2-4956-AFDA-5BDD6A7399FD}"/>
                </a:ext>
              </a:extLst>
            </p:cNvPr>
            <p:cNvCxnSpPr>
              <a:cxnSpLocks/>
            </p:cNvCxnSpPr>
            <p:nvPr>
              <p:custDataLst>
                <p:tags r:id="rId182"/>
              </p:custDataLst>
            </p:nvPr>
          </p:nvCxnSpPr>
          <p:spPr>
            <a:xfrm rot="5222950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PA_ 1812">
              <a:extLst>
                <a:ext uri="{FF2B5EF4-FFF2-40B4-BE49-F238E27FC236}">
                  <a16:creationId xmlns:a16="http://schemas.microsoft.com/office/drawing/2014/main" id="{F9DEA8B6-7F5B-4F77-87CF-4D8264021459}"/>
                </a:ext>
              </a:extLst>
            </p:cNvPr>
            <p:cNvCxnSpPr>
              <a:cxnSpLocks/>
            </p:cNvCxnSpPr>
            <p:nvPr>
              <p:custDataLst>
                <p:tags r:id="rId183"/>
              </p:custDataLst>
            </p:nvPr>
          </p:nvCxnSpPr>
          <p:spPr>
            <a:xfrm rot="5258360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PA_ 1812">
              <a:extLst>
                <a:ext uri="{FF2B5EF4-FFF2-40B4-BE49-F238E27FC236}">
                  <a16:creationId xmlns:a16="http://schemas.microsoft.com/office/drawing/2014/main" id="{58ACB426-41F3-467B-AF11-EC3A4455AE7D}"/>
                </a:ext>
              </a:extLst>
            </p:cNvPr>
            <p:cNvCxnSpPr>
              <a:cxnSpLocks/>
            </p:cNvCxnSpPr>
            <p:nvPr>
              <p:custDataLst>
                <p:tags r:id="rId184"/>
              </p:custDataLst>
            </p:nvPr>
          </p:nvCxnSpPr>
          <p:spPr>
            <a:xfrm rot="5293770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PA_ 1812">
              <a:extLst>
                <a:ext uri="{FF2B5EF4-FFF2-40B4-BE49-F238E27FC236}">
                  <a16:creationId xmlns:a16="http://schemas.microsoft.com/office/drawing/2014/main" id="{1B1A0ACC-67D1-48C6-BFB0-F914296F5B5D}"/>
                </a:ext>
              </a:extLst>
            </p:cNvPr>
            <p:cNvCxnSpPr>
              <a:cxnSpLocks/>
            </p:cNvCxnSpPr>
            <p:nvPr>
              <p:custDataLst>
                <p:tags r:id="rId185"/>
              </p:custDataLst>
            </p:nvPr>
          </p:nvCxnSpPr>
          <p:spPr>
            <a:xfrm rot="5329180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PA_ 1812">
              <a:extLst>
                <a:ext uri="{FF2B5EF4-FFF2-40B4-BE49-F238E27FC236}">
                  <a16:creationId xmlns:a16="http://schemas.microsoft.com/office/drawing/2014/main" id="{9412A87E-6879-40B6-B98F-1AD2BA62BF1F}"/>
                </a:ext>
              </a:extLst>
            </p:cNvPr>
            <p:cNvCxnSpPr>
              <a:cxnSpLocks/>
            </p:cNvCxnSpPr>
            <p:nvPr>
              <p:custDataLst>
                <p:tags r:id="rId186"/>
              </p:custDataLst>
            </p:nvPr>
          </p:nvCxnSpPr>
          <p:spPr>
            <a:xfrm rot="5364590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椭圆 189">
            <a:extLst>
              <a:ext uri="{FF2B5EF4-FFF2-40B4-BE49-F238E27FC236}">
                <a16:creationId xmlns:a16="http://schemas.microsoft.com/office/drawing/2014/main" id="{8ECFB8E0-057A-45E3-8AD9-51880AA22EA2}"/>
              </a:ext>
            </a:extLst>
          </p:cNvPr>
          <p:cNvSpPr/>
          <p:nvPr/>
        </p:nvSpPr>
        <p:spPr>
          <a:xfrm>
            <a:off x="2208799" y="2164370"/>
            <a:ext cx="1020817" cy="1020817"/>
          </a:xfrm>
          <a:prstGeom prst="ellipse">
            <a:avLst/>
          </a:prstGeom>
          <a:noFill/>
          <a:ln>
            <a:solidFill>
              <a:srgbClr val="55E2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Shape 4690">
            <a:extLst>
              <a:ext uri="{FF2B5EF4-FFF2-40B4-BE49-F238E27FC236}">
                <a16:creationId xmlns:a16="http://schemas.microsoft.com/office/drawing/2014/main" id="{55689A23-FDC3-42D3-AD64-FAB58EB221F2}"/>
              </a:ext>
            </a:extLst>
          </p:cNvPr>
          <p:cNvSpPr/>
          <p:nvPr/>
        </p:nvSpPr>
        <p:spPr>
          <a:xfrm>
            <a:off x="2459609" y="2415112"/>
            <a:ext cx="519196" cy="51933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324" y="0"/>
                </a:moveTo>
                <a:lnTo>
                  <a:pt x="61324" y="0"/>
                </a:lnTo>
                <a:cubicBezTo>
                  <a:pt x="28012" y="0"/>
                  <a:pt x="0" y="27823"/>
                  <a:pt x="0" y="61324"/>
                </a:cubicBezTo>
                <a:cubicBezTo>
                  <a:pt x="0" y="91987"/>
                  <a:pt x="28012" y="119810"/>
                  <a:pt x="61324" y="119810"/>
                </a:cubicBezTo>
                <a:cubicBezTo>
                  <a:pt x="91987" y="119810"/>
                  <a:pt x="119810" y="91987"/>
                  <a:pt x="119810" y="61324"/>
                </a:cubicBezTo>
                <a:cubicBezTo>
                  <a:pt x="119810" y="27823"/>
                  <a:pt x="91987" y="0"/>
                  <a:pt x="61324" y="0"/>
                </a:cubicBezTo>
                <a:close/>
                <a:moveTo>
                  <a:pt x="103154" y="30662"/>
                </a:moveTo>
                <a:lnTo>
                  <a:pt x="103154" y="30662"/>
                </a:lnTo>
                <a:cubicBezTo>
                  <a:pt x="108643" y="38990"/>
                  <a:pt x="111482" y="47507"/>
                  <a:pt x="111482" y="55646"/>
                </a:cubicBezTo>
                <a:cubicBezTo>
                  <a:pt x="83659" y="55646"/>
                  <a:pt x="83659" y="55646"/>
                  <a:pt x="83659" y="55646"/>
                </a:cubicBezTo>
                <a:cubicBezTo>
                  <a:pt x="83659" y="50157"/>
                  <a:pt x="80820" y="41829"/>
                  <a:pt x="80820" y="36340"/>
                </a:cubicBezTo>
                <a:cubicBezTo>
                  <a:pt x="89148" y="36340"/>
                  <a:pt x="97665" y="33501"/>
                  <a:pt x="103154" y="30662"/>
                </a:cubicBezTo>
                <a:close/>
                <a:moveTo>
                  <a:pt x="97665" y="25173"/>
                </a:moveTo>
                <a:lnTo>
                  <a:pt x="97665" y="25173"/>
                </a:lnTo>
                <a:cubicBezTo>
                  <a:pt x="91987" y="27823"/>
                  <a:pt x="86498" y="27823"/>
                  <a:pt x="77981" y="27823"/>
                </a:cubicBezTo>
                <a:cubicBezTo>
                  <a:pt x="77981" y="22334"/>
                  <a:pt x="75331" y="16845"/>
                  <a:pt x="72492" y="11167"/>
                </a:cubicBezTo>
                <a:cubicBezTo>
                  <a:pt x="83659" y="11167"/>
                  <a:pt x="91987" y="16845"/>
                  <a:pt x="97665" y="25173"/>
                </a:cubicBezTo>
                <a:close/>
                <a:moveTo>
                  <a:pt x="44668" y="55646"/>
                </a:moveTo>
                <a:lnTo>
                  <a:pt x="44668" y="55646"/>
                </a:lnTo>
                <a:cubicBezTo>
                  <a:pt x="44668" y="50157"/>
                  <a:pt x="47507" y="44668"/>
                  <a:pt x="47507" y="36340"/>
                </a:cubicBezTo>
                <a:cubicBezTo>
                  <a:pt x="52996" y="38990"/>
                  <a:pt x="55835" y="38990"/>
                  <a:pt x="61324" y="38990"/>
                </a:cubicBezTo>
                <a:cubicBezTo>
                  <a:pt x="64164" y="38990"/>
                  <a:pt x="69842" y="38990"/>
                  <a:pt x="72492" y="36340"/>
                </a:cubicBezTo>
                <a:cubicBezTo>
                  <a:pt x="75331" y="44668"/>
                  <a:pt x="75331" y="50157"/>
                  <a:pt x="75331" y="55646"/>
                </a:cubicBezTo>
                <a:lnTo>
                  <a:pt x="44668" y="55646"/>
                </a:lnTo>
                <a:close/>
                <a:moveTo>
                  <a:pt x="75331" y="64164"/>
                </a:moveTo>
                <a:lnTo>
                  <a:pt x="75331" y="64164"/>
                </a:lnTo>
                <a:cubicBezTo>
                  <a:pt x="75331" y="69652"/>
                  <a:pt x="75331" y="77981"/>
                  <a:pt x="72492" y="83659"/>
                </a:cubicBezTo>
                <a:cubicBezTo>
                  <a:pt x="69842" y="83659"/>
                  <a:pt x="64164" y="83659"/>
                  <a:pt x="61324" y="83659"/>
                </a:cubicBezTo>
                <a:cubicBezTo>
                  <a:pt x="55835" y="83659"/>
                  <a:pt x="52996" y="83659"/>
                  <a:pt x="47507" y="83659"/>
                </a:cubicBezTo>
                <a:cubicBezTo>
                  <a:pt x="47507" y="77981"/>
                  <a:pt x="44668" y="69652"/>
                  <a:pt x="44668" y="64164"/>
                </a:cubicBezTo>
                <a:lnTo>
                  <a:pt x="75331" y="64164"/>
                </a:lnTo>
                <a:close/>
                <a:moveTo>
                  <a:pt x="55835" y="8328"/>
                </a:moveTo>
                <a:lnTo>
                  <a:pt x="55835" y="8328"/>
                </a:lnTo>
                <a:cubicBezTo>
                  <a:pt x="58675" y="8328"/>
                  <a:pt x="58675" y="8328"/>
                  <a:pt x="61324" y="8328"/>
                </a:cubicBezTo>
                <a:lnTo>
                  <a:pt x="64164" y="8328"/>
                </a:lnTo>
                <a:cubicBezTo>
                  <a:pt x="67003" y="14006"/>
                  <a:pt x="69842" y="22334"/>
                  <a:pt x="72492" y="30662"/>
                </a:cubicBezTo>
                <a:cubicBezTo>
                  <a:pt x="67003" y="30662"/>
                  <a:pt x="64164" y="30662"/>
                  <a:pt x="61324" y="30662"/>
                </a:cubicBezTo>
                <a:cubicBezTo>
                  <a:pt x="55835" y="30662"/>
                  <a:pt x="52996" y="30662"/>
                  <a:pt x="50157" y="30662"/>
                </a:cubicBezTo>
                <a:cubicBezTo>
                  <a:pt x="50157" y="22334"/>
                  <a:pt x="52996" y="14006"/>
                  <a:pt x="55835" y="8328"/>
                </a:cubicBezTo>
                <a:close/>
                <a:moveTo>
                  <a:pt x="47507" y="11167"/>
                </a:moveTo>
                <a:lnTo>
                  <a:pt x="47507" y="11167"/>
                </a:lnTo>
                <a:cubicBezTo>
                  <a:pt x="44668" y="16845"/>
                  <a:pt x="41829" y="22334"/>
                  <a:pt x="41829" y="27823"/>
                </a:cubicBezTo>
                <a:cubicBezTo>
                  <a:pt x="36340" y="27823"/>
                  <a:pt x="28012" y="27823"/>
                  <a:pt x="22334" y="25173"/>
                </a:cubicBezTo>
                <a:cubicBezTo>
                  <a:pt x="28012" y="16845"/>
                  <a:pt x="39179" y="11167"/>
                  <a:pt x="47507" y="11167"/>
                </a:cubicBezTo>
                <a:close/>
                <a:moveTo>
                  <a:pt x="16845" y="30662"/>
                </a:moveTo>
                <a:lnTo>
                  <a:pt x="16845" y="30662"/>
                </a:lnTo>
                <a:cubicBezTo>
                  <a:pt x="25173" y="33501"/>
                  <a:pt x="33501" y="36340"/>
                  <a:pt x="39179" y="36340"/>
                </a:cubicBezTo>
                <a:cubicBezTo>
                  <a:pt x="39179" y="41829"/>
                  <a:pt x="39179" y="50157"/>
                  <a:pt x="39179" y="55646"/>
                </a:cubicBezTo>
                <a:cubicBezTo>
                  <a:pt x="8328" y="55646"/>
                  <a:pt x="8328" y="55646"/>
                  <a:pt x="8328" y="55646"/>
                </a:cubicBezTo>
                <a:cubicBezTo>
                  <a:pt x="8328" y="47507"/>
                  <a:pt x="11167" y="38990"/>
                  <a:pt x="16845" y="30662"/>
                </a:cubicBezTo>
                <a:close/>
                <a:moveTo>
                  <a:pt x="16845" y="89148"/>
                </a:moveTo>
                <a:lnTo>
                  <a:pt x="16845" y="89148"/>
                </a:lnTo>
                <a:cubicBezTo>
                  <a:pt x="11167" y="80820"/>
                  <a:pt x="8328" y="72492"/>
                  <a:pt x="8328" y="64164"/>
                </a:cubicBezTo>
                <a:cubicBezTo>
                  <a:pt x="39179" y="64164"/>
                  <a:pt x="39179" y="64164"/>
                  <a:pt x="39179" y="64164"/>
                </a:cubicBezTo>
                <a:cubicBezTo>
                  <a:pt x="39179" y="69652"/>
                  <a:pt x="39179" y="77981"/>
                  <a:pt x="39179" y="83659"/>
                </a:cubicBezTo>
                <a:cubicBezTo>
                  <a:pt x="33501" y="86498"/>
                  <a:pt x="25173" y="86498"/>
                  <a:pt x="16845" y="89148"/>
                </a:cubicBezTo>
                <a:close/>
                <a:moveTo>
                  <a:pt x="22334" y="94826"/>
                </a:moveTo>
                <a:lnTo>
                  <a:pt x="22334" y="94826"/>
                </a:lnTo>
                <a:cubicBezTo>
                  <a:pt x="28012" y="94826"/>
                  <a:pt x="36340" y="91987"/>
                  <a:pt x="41829" y="91987"/>
                </a:cubicBezTo>
                <a:cubicBezTo>
                  <a:pt x="41829" y="97476"/>
                  <a:pt x="44668" y="105993"/>
                  <a:pt x="47507" y="111482"/>
                </a:cubicBezTo>
                <a:cubicBezTo>
                  <a:pt x="39179" y="108643"/>
                  <a:pt x="28012" y="103154"/>
                  <a:pt x="22334" y="94826"/>
                </a:cubicBezTo>
                <a:close/>
                <a:moveTo>
                  <a:pt x="64164" y="111482"/>
                </a:moveTo>
                <a:lnTo>
                  <a:pt x="64164" y="111482"/>
                </a:lnTo>
                <a:lnTo>
                  <a:pt x="61324" y="111482"/>
                </a:lnTo>
                <a:cubicBezTo>
                  <a:pt x="58675" y="111482"/>
                  <a:pt x="58675" y="111482"/>
                  <a:pt x="55835" y="111482"/>
                </a:cubicBezTo>
                <a:cubicBezTo>
                  <a:pt x="52996" y="105993"/>
                  <a:pt x="50157" y="97476"/>
                  <a:pt x="50157" y="89148"/>
                </a:cubicBezTo>
                <a:cubicBezTo>
                  <a:pt x="52996" y="89148"/>
                  <a:pt x="55835" y="89148"/>
                  <a:pt x="61324" y="89148"/>
                </a:cubicBezTo>
                <a:cubicBezTo>
                  <a:pt x="64164" y="89148"/>
                  <a:pt x="67003" y="89148"/>
                  <a:pt x="72492" y="89148"/>
                </a:cubicBezTo>
                <a:cubicBezTo>
                  <a:pt x="69842" y="97476"/>
                  <a:pt x="67003" y="105993"/>
                  <a:pt x="64164" y="111482"/>
                </a:cubicBezTo>
                <a:close/>
                <a:moveTo>
                  <a:pt x="72492" y="111482"/>
                </a:moveTo>
                <a:lnTo>
                  <a:pt x="72492" y="111482"/>
                </a:lnTo>
                <a:cubicBezTo>
                  <a:pt x="75331" y="105993"/>
                  <a:pt x="77981" y="97476"/>
                  <a:pt x="77981" y="91987"/>
                </a:cubicBezTo>
                <a:cubicBezTo>
                  <a:pt x="86498" y="91987"/>
                  <a:pt x="91987" y="94826"/>
                  <a:pt x="97665" y="94826"/>
                </a:cubicBezTo>
                <a:cubicBezTo>
                  <a:pt x="91987" y="103154"/>
                  <a:pt x="83659" y="108643"/>
                  <a:pt x="72492" y="111482"/>
                </a:cubicBezTo>
                <a:close/>
                <a:moveTo>
                  <a:pt x="103154" y="89148"/>
                </a:moveTo>
                <a:lnTo>
                  <a:pt x="103154" y="89148"/>
                </a:lnTo>
                <a:cubicBezTo>
                  <a:pt x="97665" y="86498"/>
                  <a:pt x="89148" y="86498"/>
                  <a:pt x="80820" y="83659"/>
                </a:cubicBezTo>
                <a:cubicBezTo>
                  <a:pt x="80820" y="77981"/>
                  <a:pt x="83659" y="69652"/>
                  <a:pt x="83659" y="64164"/>
                </a:cubicBezTo>
                <a:cubicBezTo>
                  <a:pt x="111482" y="64164"/>
                  <a:pt x="111482" y="64164"/>
                  <a:pt x="111482" y="64164"/>
                </a:cubicBezTo>
                <a:cubicBezTo>
                  <a:pt x="111482" y="72492"/>
                  <a:pt x="108643" y="80820"/>
                  <a:pt x="103154" y="891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4" name="PA_ 64">
            <a:extLst>
              <a:ext uri="{FF2B5EF4-FFF2-40B4-BE49-F238E27FC236}">
                <a16:creationId xmlns:a16="http://schemas.microsoft.com/office/drawing/2014/main" id="{C444111F-C468-408A-82EF-8D4333E86B63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237939" y="1808003"/>
            <a:ext cx="1733550" cy="1733550"/>
            <a:chOff x="5381626" y="4119404"/>
            <a:chExt cx="1733550" cy="1733550"/>
          </a:xfrm>
        </p:grpSpPr>
        <p:cxnSp>
          <p:nvCxnSpPr>
            <p:cNvPr id="195" name="PA_ 1812">
              <a:extLst>
                <a:ext uri="{FF2B5EF4-FFF2-40B4-BE49-F238E27FC236}">
                  <a16:creationId xmlns:a16="http://schemas.microsoft.com/office/drawing/2014/main" id="{CBE4C9B6-91EB-4B7D-8DC9-54FEEC947887}"/>
                </a:ext>
              </a:extLst>
            </p:cNvPr>
            <p:cNvCxnSpPr>
              <a:cxnSpLocks/>
            </p:cNvCxnSpPr>
            <p:nvPr>
              <p:custDataLst>
                <p:tags r:id="rId65"/>
              </p:custDataLst>
            </p:nvPr>
          </p:nvCxnSpPr>
          <p:spPr>
            <a:xfrm rot="3240000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PA_ 1812">
              <a:extLst>
                <a:ext uri="{FF2B5EF4-FFF2-40B4-BE49-F238E27FC236}">
                  <a16:creationId xmlns:a16="http://schemas.microsoft.com/office/drawing/2014/main" id="{697D5621-0A51-4DD9-A2A4-B1658DF411E7}"/>
                </a:ext>
              </a:extLst>
            </p:cNvPr>
            <p:cNvCxnSpPr>
              <a:cxnSpLocks/>
            </p:cNvCxnSpPr>
            <p:nvPr>
              <p:custDataLst>
                <p:tags r:id="rId66"/>
              </p:custDataLst>
            </p:nvPr>
          </p:nvCxnSpPr>
          <p:spPr>
            <a:xfrm rot="3275409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PA_ 1812">
              <a:extLst>
                <a:ext uri="{FF2B5EF4-FFF2-40B4-BE49-F238E27FC236}">
                  <a16:creationId xmlns:a16="http://schemas.microsoft.com/office/drawing/2014/main" id="{FB66A0A2-456B-4561-AA77-F901BE2A8B66}"/>
                </a:ext>
              </a:extLst>
            </p:cNvPr>
            <p:cNvCxnSpPr>
              <a:cxnSpLocks/>
            </p:cNvCxnSpPr>
            <p:nvPr>
              <p:custDataLst>
                <p:tags r:id="rId67"/>
              </p:custDataLst>
            </p:nvPr>
          </p:nvCxnSpPr>
          <p:spPr>
            <a:xfrm rot="3310819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PA_ 1812">
              <a:extLst>
                <a:ext uri="{FF2B5EF4-FFF2-40B4-BE49-F238E27FC236}">
                  <a16:creationId xmlns:a16="http://schemas.microsoft.com/office/drawing/2014/main" id="{C2BA90CC-307D-4288-8BFF-FE51A8DEFE21}"/>
                </a:ext>
              </a:extLst>
            </p:cNvPr>
            <p:cNvCxnSpPr>
              <a:cxnSpLocks/>
            </p:cNvCxnSpPr>
            <p:nvPr>
              <p:custDataLst>
                <p:tags r:id="rId68"/>
              </p:custDataLst>
            </p:nvPr>
          </p:nvCxnSpPr>
          <p:spPr>
            <a:xfrm rot="3346229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PA_ 1812">
              <a:extLst>
                <a:ext uri="{FF2B5EF4-FFF2-40B4-BE49-F238E27FC236}">
                  <a16:creationId xmlns:a16="http://schemas.microsoft.com/office/drawing/2014/main" id="{6F771C49-00F0-4E67-9D92-ED77AC9F41F5}"/>
                </a:ext>
              </a:extLst>
            </p:cNvPr>
            <p:cNvCxnSpPr>
              <a:cxnSpLocks/>
            </p:cNvCxnSpPr>
            <p:nvPr>
              <p:custDataLst>
                <p:tags r:id="rId69"/>
              </p:custDataLst>
            </p:nvPr>
          </p:nvCxnSpPr>
          <p:spPr>
            <a:xfrm rot="3381639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PA_ 1812">
              <a:extLst>
                <a:ext uri="{FF2B5EF4-FFF2-40B4-BE49-F238E27FC236}">
                  <a16:creationId xmlns:a16="http://schemas.microsoft.com/office/drawing/2014/main" id="{5612967A-4FD4-4F17-B379-F2150526D45F}"/>
                </a:ext>
              </a:extLst>
            </p:cNvPr>
            <p:cNvCxnSpPr>
              <a:cxnSpLocks/>
            </p:cNvCxnSpPr>
            <p:nvPr>
              <p:custDataLst>
                <p:tags r:id="rId70"/>
              </p:custDataLst>
            </p:nvPr>
          </p:nvCxnSpPr>
          <p:spPr>
            <a:xfrm rot="3417049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PA_ 1812">
              <a:extLst>
                <a:ext uri="{FF2B5EF4-FFF2-40B4-BE49-F238E27FC236}">
                  <a16:creationId xmlns:a16="http://schemas.microsoft.com/office/drawing/2014/main" id="{B9F6D052-63D0-48D9-A7DB-4795CC494071}"/>
                </a:ext>
              </a:extLst>
            </p:cNvPr>
            <p:cNvCxnSpPr>
              <a:cxnSpLocks/>
            </p:cNvCxnSpPr>
            <p:nvPr>
              <p:custDataLst>
                <p:tags r:id="rId71"/>
              </p:custDataLst>
            </p:nvPr>
          </p:nvCxnSpPr>
          <p:spPr>
            <a:xfrm rot="3452458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PA_ 1812">
              <a:extLst>
                <a:ext uri="{FF2B5EF4-FFF2-40B4-BE49-F238E27FC236}">
                  <a16:creationId xmlns:a16="http://schemas.microsoft.com/office/drawing/2014/main" id="{57DB5F4C-B165-4E27-B8DB-4C29E5F923A4}"/>
                </a:ext>
              </a:extLst>
            </p:cNvPr>
            <p:cNvCxnSpPr>
              <a:cxnSpLocks/>
            </p:cNvCxnSpPr>
            <p:nvPr>
              <p:custDataLst>
                <p:tags r:id="rId72"/>
              </p:custDataLst>
            </p:nvPr>
          </p:nvCxnSpPr>
          <p:spPr>
            <a:xfrm rot="3487868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PA_ 1812">
              <a:extLst>
                <a:ext uri="{FF2B5EF4-FFF2-40B4-BE49-F238E27FC236}">
                  <a16:creationId xmlns:a16="http://schemas.microsoft.com/office/drawing/2014/main" id="{A83A3752-50AA-467B-B88F-2D91A140CECF}"/>
                </a:ext>
              </a:extLst>
            </p:cNvPr>
            <p:cNvCxnSpPr>
              <a:cxnSpLocks/>
            </p:cNvCxnSpPr>
            <p:nvPr>
              <p:custDataLst>
                <p:tags r:id="rId73"/>
              </p:custDataLst>
            </p:nvPr>
          </p:nvCxnSpPr>
          <p:spPr>
            <a:xfrm rot="3523278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PA_ 1812">
              <a:extLst>
                <a:ext uri="{FF2B5EF4-FFF2-40B4-BE49-F238E27FC236}">
                  <a16:creationId xmlns:a16="http://schemas.microsoft.com/office/drawing/2014/main" id="{5876110C-5CB9-482F-A92B-595C466386EB}"/>
                </a:ext>
              </a:extLst>
            </p:cNvPr>
            <p:cNvCxnSpPr>
              <a:cxnSpLocks/>
            </p:cNvCxnSpPr>
            <p:nvPr>
              <p:custDataLst>
                <p:tags r:id="rId74"/>
              </p:custDataLst>
            </p:nvPr>
          </p:nvCxnSpPr>
          <p:spPr>
            <a:xfrm rot="3558688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PA_ 1812">
              <a:extLst>
                <a:ext uri="{FF2B5EF4-FFF2-40B4-BE49-F238E27FC236}">
                  <a16:creationId xmlns:a16="http://schemas.microsoft.com/office/drawing/2014/main" id="{0D5C13CA-0C4D-4EAC-9AEC-3711E70D8ABC}"/>
                </a:ext>
              </a:extLst>
            </p:cNvPr>
            <p:cNvCxnSpPr>
              <a:cxnSpLocks/>
            </p:cNvCxnSpPr>
            <p:nvPr>
              <p:custDataLst>
                <p:tags r:id="rId75"/>
              </p:custDataLst>
            </p:nvPr>
          </p:nvCxnSpPr>
          <p:spPr>
            <a:xfrm rot="3594098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PA_ 1812">
              <a:extLst>
                <a:ext uri="{FF2B5EF4-FFF2-40B4-BE49-F238E27FC236}">
                  <a16:creationId xmlns:a16="http://schemas.microsoft.com/office/drawing/2014/main" id="{A9FB4AFE-989C-4A75-A1DD-6DAABDE7C4D4}"/>
                </a:ext>
              </a:extLst>
            </p:cNvPr>
            <p:cNvCxnSpPr>
              <a:cxnSpLocks/>
            </p:cNvCxnSpPr>
            <p:nvPr>
              <p:custDataLst>
                <p:tags r:id="rId76"/>
              </p:custDataLst>
            </p:nvPr>
          </p:nvCxnSpPr>
          <p:spPr>
            <a:xfrm rot="3629508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PA_ 1812">
              <a:extLst>
                <a:ext uri="{FF2B5EF4-FFF2-40B4-BE49-F238E27FC236}">
                  <a16:creationId xmlns:a16="http://schemas.microsoft.com/office/drawing/2014/main" id="{B846BF35-49A5-49F2-AE3C-0B69C26C64D0}"/>
                </a:ext>
              </a:extLst>
            </p:cNvPr>
            <p:cNvCxnSpPr>
              <a:cxnSpLocks/>
            </p:cNvCxnSpPr>
            <p:nvPr>
              <p:custDataLst>
                <p:tags r:id="rId77"/>
              </p:custDataLst>
            </p:nvPr>
          </p:nvCxnSpPr>
          <p:spPr>
            <a:xfrm rot="3664917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PA_ 1812">
              <a:extLst>
                <a:ext uri="{FF2B5EF4-FFF2-40B4-BE49-F238E27FC236}">
                  <a16:creationId xmlns:a16="http://schemas.microsoft.com/office/drawing/2014/main" id="{95A9A341-122F-4035-9532-B12BAF941CF5}"/>
                </a:ext>
              </a:extLst>
            </p:cNvPr>
            <p:cNvCxnSpPr>
              <a:cxnSpLocks/>
            </p:cNvCxnSpPr>
            <p:nvPr>
              <p:custDataLst>
                <p:tags r:id="rId78"/>
              </p:custDataLst>
            </p:nvPr>
          </p:nvCxnSpPr>
          <p:spPr>
            <a:xfrm rot="3700327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PA_ 1812">
              <a:extLst>
                <a:ext uri="{FF2B5EF4-FFF2-40B4-BE49-F238E27FC236}">
                  <a16:creationId xmlns:a16="http://schemas.microsoft.com/office/drawing/2014/main" id="{3B551DC3-307C-4A37-9D75-C596E6852874}"/>
                </a:ext>
              </a:extLst>
            </p:cNvPr>
            <p:cNvCxnSpPr>
              <a:cxnSpLocks/>
            </p:cNvCxnSpPr>
            <p:nvPr>
              <p:custDataLst>
                <p:tags r:id="rId79"/>
              </p:custDataLst>
            </p:nvPr>
          </p:nvCxnSpPr>
          <p:spPr>
            <a:xfrm rot="3735737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PA_ 1812">
              <a:extLst>
                <a:ext uri="{FF2B5EF4-FFF2-40B4-BE49-F238E27FC236}">
                  <a16:creationId xmlns:a16="http://schemas.microsoft.com/office/drawing/2014/main" id="{8FB373D5-9DFA-46B0-B919-919E6AD0FE79}"/>
                </a:ext>
              </a:extLst>
            </p:cNvPr>
            <p:cNvCxnSpPr>
              <a:cxnSpLocks/>
            </p:cNvCxnSpPr>
            <p:nvPr>
              <p:custDataLst>
                <p:tags r:id="rId80"/>
              </p:custDataLst>
            </p:nvPr>
          </p:nvCxnSpPr>
          <p:spPr>
            <a:xfrm rot="3771147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PA_ 1812">
              <a:extLst>
                <a:ext uri="{FF2B5EF4-FFF2-40B4-BE49-F238E27FC236}">
                  <a16:creationId xmlns:a16="http://schemas.microsoft.com/office/drawing/2014/main" id="{E6898CF0-FB56-4DCD-9D91-0767EB6CC9B1}"/>
                </a:ext>
              </a:extLst>
            </p:cNvPr>
            <p:cNvCxnSpPr>
              <a:cxnSpLocks/>
            </p:cNvCxnSpPr>
            <p:nvPr>
              <p:custDataLst>
                <p:tags r:id="rId81"/>
              </p:custDataLst>
            </p:nvPr>
          </p:nvCxnSpPr>
          <p:spPr>
            <a:xfrm rot="3806557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PA_ 1812">
              <a:extLst>
                <a:ext uri="{FF2B5EF4-FFF2-40B4-BE49-F238E27FC236}">
                  <a16:creationId xmlns:a16="http://schemas.microsoft.com/office/drawing/2014/main" id="{96CF5CB1-DE51-4BB1-8CAB-982383F28F6F}"/>
                </a:ext>
              </a:extLst>
            </p:cNvPr>
            <p:cNvCxnSpPr>
              <a:cxnSpLocks/>
            </p:cNvCxnSpPr>
            <p:nvPr>
              <p:custDataLst>
                <p:tags r:id="rId82"/>
              </p:custDataLst>
            </p:nvPr>
          </p:nvCxnSpPr>
          <p:spPr>
            <a:xfrm rot="3841966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PA_ 1812">
              <a:extLst>
                <a:ext uri="{FF2B5EF4-FFF2-40B4-BE49-F238E27FC236}">
                  <a16:creationId xmlns:a16="http://schemas.microsoft.com/office/drawing/2014/main" id="{C59BA175-6316-4206-B5D2-A036814191EC}"/>
                </a:ext>
              </a:extLst>
            </p:cNvPr>
            <p:cNvCxnSpPr>
              <a:cxnSpLocks/>
            </p:cNvCxnSpPr>
            <p:nvPr>
              <p:custDataLst>
                <p:tags r:id="rId83"/>
              </p:custDataLst>
            </p:nvPr>
          </p:nvCxnSpPr>
          <p:spPr>
            <a:xfrm rot="3877377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PA_ 1812">
              <a:extLst>
                <a:ext uri="{FF2B5EF4-FFF2-40B4-BE49-F238E27FC236}">
                  <a16:creationId xmlns:a16="http://schemas.microsoft.com/office/drawing/2014/main" id="{9710BA05-F04E-49FA-8333-FF1AB32C8EBC}"/>
                </a:ext>
              </a:extLst>
            </p:cNvPr>
            <p:cNvCxnSpPr>
              <a:cxnSpLocks/>
            </p:cNvCxnSpPr>
            <p:nvPr>
              <p:custDataLst>
                <p:tags r:id="rId84"/>
              </p:custDataLst>
            </p:nvPr>
          </p:nvCxnSpPr>
          <p:spPr>
            <a:xfrm rot="3912786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PA_ 1812">
              <a:extLst>
                <a:ext uri="{FF2B5EF4-FFF2-40B4-BE49-F238E27FC236}">
                  <a16:creationId xmlns:a16="http://schemas.microsoft.com/office/drawing/2014/main" id="{4F0B5FD6-73C3-484D-99EB-2137DF21234D}"/>
                </a:ext>
              </a:extLst>
            </p:cNvPr>
            <p:cNvCxnSpPr>
              <a:cxnSpLocks/>
            </p:cNvCxnSpPr>
            <p:nvPr>
              <p:custDataLst>
                <p:tags r:id="rId85"/>
              </p:custDataLst>
            </p:nvPr>
          </p:nvCxnSpPr>
          <p:spPr>
            <a:xfrm rot="3948196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PA_ 1812">
              <a:extLst>
                <a:ext uri="{FF2B5EF4-FFF2-40B4-BE49-F238E27FC236}">
                  <a16:creationId xmlns:a16="http://schemas.microsoft.com/office/drawing/2014/main" id="{BEDA7CA5-5084-44F2-A314-8B1B61D03855}"/>
                </a:ext>
              </a:extLst>
            </p:cNvPr>
            <p:cNvCxnSpPr>
              <a:cxnSpLocks/>
            </p:cNvCxnSpPr>
            <p:nvPr>
              <p:custDataLst>
                <p:tags r:id="rId86"/>
              </p:custDataLst>
            </p:nvPr>
          </p:nvCxnSpPr>
          <p:spPr>
            <a:xfrm rot="3983606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PA_ 1812">
              <a:extLst>
                <a:ext uri="{FF2B5EF4-FFF2-40B4-BE49-F238E27FC236}">
                  <a16:creationId xmlns:a16="http://schemas.microsoft.com/office/drawing/2014/main" id="{F4867C04-E063-4B28-B933-94310DC93002}"/>
                </a:ext>
              </a:extLst>
            </p:cNvPr>
            <p:cNvCxnSpPr>
              <a:cxnSpLocks/>
            </p:cNvCxnSpPr>
            <p:nvPr>
              <p:custDataLst>
                <p:tags r:id="rId87"/>
              </p:custDataLst>
            </p:nvPr>
          </p:nvCxnSpPr>
          <p:spPr>
            <a:xfrm rot="4019016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PA_ 1812">
              <a:extLst>
                <a:ext uri="{FF2B5EF4-FFF2-40B4-BE49-F238E27FC236}">
                  <a16:creationId xmlns:a16="http://schemas.microsoft.com/office/drawing/2014/main" id="{46779597-E207-408D-A6B9-2E5646A01836}"/>
                </a:ext>
              </a:extLst>
            </p:cNvPr>
            <p:cNvCxnSpPr>
              <a:cxnSpLocks/>
            </p:cNvCxnSpPr>
            <p:nvPr>
              <p:custDataLst>
                <p:tags r:id="rId88"/>
              </p:custDataLst>
            </p:nvPr>
          </p:nvCxnSpPr>
          <p:spPr>
            <a:xfrm rot="4054426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PA_ 1812">
              <a:extLst>
                <a:ext uri="{FF2B5EF4-FFF2-40B4-BE49-F238E27FC236}">
                  <a16:creationId xmlns:a16="http://schemas.microsoft.com/office/drawing/2014/main" id="{3405C005-B63C-4A57-9423-13D6D842C255}"/>
                </a:ext>
              </a:extLst>
            </p:cNvPr>
            <p:cNvCxnSpPr>
              <a:cxnSpLocks/>
            </p:cNvCxnSpPr>
            <p:nvPr>
              <p:custDataLst>
                <p:tags r:id="rId89"/>
              </p:custDataLst>
            </p:nvPr>
          </p:nvCxnSpPr>
          <p:spPr>
            <a:xfrm rot="4089836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PA_ 1812">
              <a:extLst>
                <a:ext uri="{FF2B5EF4-FFF2-40B4-BE49-F238E27FC236}">
                  <a16:creationId xmlns:a16="http://schemas.microsoft.com/office/drawing/2014/main" id="{324F014F-91EC-4058-AB38-51964AFB64D7}"/>
                </a:ext>
              </a:extLst>
            </p:cNvPr>
            <p:cNvCxnSpPr>
              <a:cxnSpLocks/>
            </p:cNvCxnSpPr>
            <p:nvPr>
              <p:custDataLst>
                <p:tags r:id="rId90"/>
              </p:custDataLst>
            </p:nvPr>
          </p:nvCxnSpPr>
          <p:spPr>
            <a:xfrm rot="4125245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PA_ 1812">
              <a:extLst>
                <a:ext uri="{FF2B5EF4-FFF2-40B4-BE49-F238E27FC236}">
                  <a16:creationId xmlns:a16="http://schemas.microsoft.com/office/drawing/2014/main" id="{A64B104B-7E62-4DDB-B56D-A3768D806455}"/>
                </a:ext>
              </a:extLst>
            </p:cNvPr>
            <p:cNvCxnSpPr>
              <a:cxnSpLocks/>
            </p:cNvCxnSpPr>
            <p:nvPr>
              <p:custDataLst>
                <p:tags r:id="rId91"/>
              </p:custDataLst>
            </p:nvPr>
          </p:nvCxnSpPr>
          <p:spPr>
            <a:xfrm rot="4160655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PA_ 1812">
              <a:extLst>
                <a:ext uri="{FF2B5EF4-FFF2-40B4-BE49-F238E27FC236}">
                  <a16:creationId xmlns:a16="http://schemas.microsoft.com/office/drawing/2014/main" id="{A5D079B6-9AB5-4BEA-9D6D-EFCF83BACF05}"/>
                </a:ext>
              </a:extLst>
            </p:cNvPr>
            <p:cNvCxnSpPr>
              <a:cxnSpLocks/>
            </p:cNvCxnSpPr>
            <p:nvPr>
              <p:custDataLst>
                <p:tags r:id="rId92"/>
              </p:custDataLst>
            </p:nvPr>
          </p:nvCxnSpPr>
          <p:spPr>
            <a:xfrm rot="4196065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PA_ 1812">
              <a:extLst>
                <a:ext uri="{FF2B5EF4-FFF2-40B4-BE49-F238E27FC236}">
                  <a16:creationId xmlns:a16="http://schemas.microsoft.com/office/drawing/2014/main" id="{3418A64D-0CE2-4514-9C21-D3DB7937041B}"/>
                </a:ext>
              </a:extLst>
            </p:cNvPr>
            <p:cNvCxnSpPr>
              <a:cxnSpLocks/>
            </p:cNvCxnSpPr>
            <p:nvPr>
              <p:custDataLst>
                <p:tags r:id="rId93"/>
              </p:custDataLst>
            </p:nvPr>
          </p:nvCxnSpPr>
          <p:spPr>
            <a:xfrm rot="4231475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PA_ 1812">
              <a:extLst>
                <a:ext uri="{FF2B5EF4-FFF2-40B4-BE49-F238E27FC236}">
                  <a16:creationId xmlns:a16="http://schemas.microsoft.com/office/drawing/2014/main" id="{58A99B77-5888-4A54-91AC-6D666E01EDDB}"/>
                </a:ext>
              </a:extLst>
            </p:cNvPr>
            <p:cNvCxnSpPr>
              <a:cxnSpLocks/>
            </p:cNvCxnSpPr>
            <p:nvPr>
              <p:custDataLst>
                <p:tags r:id="rId94"/>
              </p:custDataLst>
            </p:nvPr>
          </p:nvCxnSpPr>
          <p:spPr>
            <a:xfrm rot="4266885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PA_ 1812">
              <a:extLst>
                <a:ext uri="{FF2B5EF4-FFF2-40B4-BE49-F238E27FC236}">
                  <a16:creationId xmlns:a16="http://schemas.microsoft.com/office/drawing/2014/main" id="{90A52338-25BF-4235-8EBD-D5394573F50F}"/>
                </a:ext>
              </a:extLst>
            </p:cNvPr>
            <p:cNvCxnSpPr>
              <a:cxnSpLocks/>
            </p:cNvCxnSpPr>
            <p:nvPr>
              <p:custDataLst>
                <p:tags r:id="rId95"/>
              </p:custDataLst>
            </p:nvPr>
          </p:nvCxnSpPr>
          <p:spPr>
            <a:xfrm rot="4302295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PA_ 1812">
              <a:extLst>
                <a:ext uri="{FF2B5EF4-FFF2-40B4-BE49-F238E27FC236}">
                  <a16:creationId xmlns:a16="http://schemas.microsoft.com/office/drawing/2014/main" id="{B3F7DD01-BA8B-4D2E-B6D9-30999A8D66E4}"/>
                </a:ext>
              </a:extLst>
            </p:cNvPr>
            <p:cNvCxnSpPr>
              <a:cxnSpLocks/>
            </p:cNvCxnSpPr>
            <p:nvPr>
              <p:custDataLst>
                <p:tags r:id="rId96"/>
              </p:custDataLst>
            </p:nvPr>
          </p:nvCxnSpPr>
          <p:spPr>
            <a:xfrm rot="4337704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PA_ 1812">
              <a:extLst>
                <a:ext uri="{FF2B5EF4-FFF2-40B4-BE49-F238E27FC236}">
                  <a16:creationId xmlns:a16="http://schemas.microsoft.com/office/drawing/2014/main" id="{35BD785C-5B93-4050-9627-E8DF6CE6DDD8}"/>
                </a:ext>
              </a:extLst>
            </p:cNvPr>
            <p:cNvCxnSpPr>
              <a:cxnSpLocks/>
            </p:cNvCxnSpPr>
            <p:nvPr>
              <p:custDataLst>
                <p:tags r:id="rId97"/>
              </p:custDataLst>
            </p:nvPr>
          </p:nvCxnSpPr>
          <p:spPr>
            <a:xfrm rot="4373114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PA_ 1812">
              <a:extLst>
                <a:ext uri="{FF2B5EF4-FFF2-40B4-BE49-F238E27FC236}">
                  <a16:creationId xmlns:a16="http://schemas.microsoft.com/office/drawing/2014/main" id="{841A9374-9E7C-4047-9EF7-092BA4F18C6A}"/>
                </a:ext>
              </a:extLst>
            </p:cNvPr>
            <p:cNvCxnSpPr>
              <a:cxnSpLocks/>
            </p:cNvCxnSpPr>
            <p:nvPr>
              <p:custDataLst>
                <p:tags r:id="rId98"/>
              </p:custDataLst>
            </p:nvPr>
          </p:nvCxnSpPr>
          <p:spPr>
            <a:xfrm rot="4408524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PA_ 1812">
              <a:extLst>
                <a:ext uri="{FF2B5EF4-FFF2-40B4-BE49-F238E27FC236}">
                  <a16:creationId xmlns:a16="http://schemas.microsoft.com/office/drawing/2014/main" id="{39AF3A18-9AC7-447C-B266-C931B24C46E2}"/>
                </a:ext>
              </a:extLst>
            </p:cNvPr>
            <p:cNvCxnSpPr>
              <a:cxnSpLocks/>
            </p:cNvCxnSpPr>
            <p:nvPr>
              <p:custDataLst>
                <p:tags r:id="rId99"/>
              </p:custDataLst>
            </p:nvPr>
          </p:nvCxnSpPr>
          <p:spPr>
            <a:xfrm rot="4443934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PA_ 1812">
              <a:extLst>
                <a:ext uri="{FF2B5EF4-FFF2-40B4-BE49-F238E27FC236}">
                  <a16:creationId xmlns:a16="http://schemas.microsoft.com/office/drawing/2014/main" id="{D2151A95-4AEE-41D9-8939-5D0436C2A217}"/>
                </a:ext>
              </a:extLst>
            </p:cNvPr>
            <p:cNvCxnSpPr>
              <a:cxnSpLocks/>
            </p:cNvCxnSpPr>
            <p:nvPr>
              <p:custDataLst>
                <p:tags r:id="rId100"/>
              </p:custDataLst>
            </p:nvPr>
          </p:nvCxnSpPr>
          <p:spPr>
            <a:xfrm rot="4479344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PA_ 1812">
              <a:extLst>
                <a:ext uri="{FF2B5EF4-FFF2-40B4-BE49-F238E27FC236}">
                  <a16:creationId xmlns:a16="http://schemas.microsoft.com/office/drawing/2014/main" id="{F5C54A3F-2006-42E6-A7AC-C0C2C3004538}"/>
                </a:ext>
              </a:extLst>
            </p:cNvPr>
            <p:cNvCxnSpPr>
              <a:cxnSpLocks/>
            </p:cNvCxnSpPr>
            <p:nvPr>
              <p:custDataLst>
                <p:tags r:id="rId101"/>
              </p:custDataLst>
            </p:nvPr>
          </p:nvCxnSpPr>
          <p:spPr>
            <a:xfrm rot="4514753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PA_ 1812">
              <a:extLst>
                <a:ext uri="{FF2B5EF4-FFF2-40B4-BE49-F238E27FC236}">
                  <a16:creationId xmlns:a16="http://schemas.microsoft.com/office/drawing/2014/main" id="{1FE3BFBB-A095-43DC-8CB2-5006508C2CCB}"/>
                </a:ext>
              </a:extLst>
            </p:cNvPr>
            <p:cNvCxnSpPr>
              <a:cxnSpLocks/>
            </p:cNvCxnSpPr>
            <p:nvPr>
              <p:custDataLst>
                <p:tags r:id="rId102"/>
              </p:custDataLst>
            </p:nvPr>
          </p:nvCxnSpPr>
          <p:spPr>
            <a:xfrm rot="4550163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PA_ 1812">
              <a:extLst>
                <a:ext uri="{FF2B5EF4-FFF2-40B4-BE49-F238E27FC236}">
                  <a16:creationId xmlns:a16="http://schemas.microsoft.com/office/drawing/2014/main" id="{E5D37D72-964F-424E-BBE9-344D854DA7FB}"/>
                </a:ext>
              </a:extLst>
            </p:cNvPr>
            <p:cNvCxnSpPr>
              <a:cxnSpLocks/>
            </p:cNvCxnSpPr>
            <p:nvPr>
              <p:custDataLst>
                <p:tags r:id="rId103"/>
              </p:custDataLst>
            </p:nvPr>
          </p:nvCxnSpPr>
          <p:spPr>
            <a:xfrm rot="4585573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PA_ 1812">
              <a:extLst>
                <a:ext uri="{FF2B5EF4-FFF2-40B4-BE49-F238E27FC236}">
                  <a16:creationId xmlns:a16="http://schemas.microsoft.com/office/drawing/2014/main" id="{21EADD8C-BAA1-4466-9A55-15154151EE6F}"/>
                </a:ext>
              </a:extLst>
            </p:cNvPr>
            <p:cNvCxnSpPr>
              <a:cxnSpLocks/>
            </p:cNvCxnSpPr>
            <p:nvPr>
              <p:custDataLst>
                <p:tags r:id="rId104"/>
              </p:custDataLst>
            </p:nvPr>
          </p:nvCxnSpPr>
          <p:spPr>
            <a:xfrm rot="4620983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PA_ 1812">
              <a:extLst>
                <a:ext uri="{FF2B5EF4-FFF2-40B4-BE49-F238E27FC236}">
                  <a16:creationId xmlns:a16="http://schemas.microsoft.com/office/drawing/2014/main" id="{F21851DE-391F-43D8-8B30-BD41E1327CD7}"/>
                </a:ext>
              </a:extLst>
            </p:cNvPr>
            <p:cNvCxnSpPr>
              <a:cxnSpLocks/>
            </p:cNvCxnSpPr>
            <p:nvPr>
              <p:custDataLst>
                <p:tags r:id="rId105"/>
              </p:custDataLst>
            </p:nvPr>
          </p:nvCxnSpPr>
          <p:spPr>
            <a:xfrm rot="4656393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PA_ 1812">
              <a:extLst>
                <a:ext uri="{FF2B5EF4-FFF2-40B4-BE49-F238E27FC236}">
                  <a16:creationId xmlns:a16="http://schemas.microsoft.com/office/drawing/2014/main" id="{5789D222-E564-4AFD-91A6-2CA3B2FBE318}"/>
                </a:ext>
              </a:extLst>
            </p:cNvPr>
            <p:cNvCxnSpPr>
              <a:cxnSpLocks/>
            </p:cNvCxnSpPr>
            <p:nvPr>
              <p:custDataLst>
                <p:tags r:id="rId106"/>
              </p:custDataLst>
            </p:nvPr>
          </p:nvCxnSpPr>
          <p:spPr>
            <a:xfrm rot="4691803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PA_ 1812">
              <a:extLst>
                <a:ext uri="{FF2B5EF4-FFF2-40B4-BE49-F238E27FC236}">
                  <a16:creationId xmlns:a16="http://schemas.microsoft.com/office/drawing/2014/main" id="{F90A19F5-1D47-4E15-9327-CD7F226571E5}"/>
                </a:ext>
              </a:extLst>
            </p:cNvPr>
            <p:cNvCxnSpPr>
              <a:cxnSpLocks/>
            </p:cNvCxnSpPr>
            <p:nvPr>
              <p:custDataLst>
                <p:tags r:id="rId107"/>
              </p:custDataLst>
            </p:nvPr>
          </p:nvCxnSpPr>
          <p:spPr>
            <a:xfrm rot="4727213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PA_ 1812">
              <a:extLst>
                <a:ext uri="{FF2B5EF4-FFF2-40B4-BE49-F238E27FC236}">
                  <a16:creationId xmlns:a16="http://schemas.microsoft.com/office/drawing/2014/main" id="{EFD5CA6C-CAA6-44E6-91A2-7C7C24FD2913}"/>
                </a:ext>
              </a:extLst>
            </p:cNvPr>
            <p:cNvCxnSpPr>
              <a:cxnSpLocks/>
            </p:cNvCxnSpPr>
            <p:nvPr>
              <p:custDataLst>
                <p:tags r:id="rId108"/>
              </p:custDataLst>
            </p:nvPr>
          </p:nvCxnSpPr>
          <p:spPr>
            <a:xfrm rot="4762622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PA_ 1812">
              <a:extLst>
                <a:ext uri="{FF2B5EF4-FFF2-40B4-BE49-F238E27FC236}">
                  <a16:creationId xmlns:a16="http://schemas.microsoft.com/office/drawing/2014/main" id="{DB1EED4F-23E7-483C-97BD-A459089D16C5}"/>
                </a:ext>
              </a:extLst>
            </p:cNvPr>
            <p:cNvCxnSpPr>
              <a:cxnSpLocks/>
            </p:cNvCxnSpPr>
            <p:nvPr>
              <p:custDataLst>
                <p:tags r:id="rId109"/>
              </p:custDataLst>
            </p:nvPr>
          </p:nvCxnSpPr>
          <p:spPr>
            <a:xfrm rot="4798032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PA_ 1812">
              <a:extLst>
                <a:ext uri="{FF2B5EF4-FFF2-40B4-BE49-F238E27FC236}">
                  <a16:creationId xmlns:a16="http://schemas.microsoft.com/office/drawing/2014/main" id="{27BB4FCF-4E04-4E82-AEB0-6CA8054DC24C}"/>
                </a:ext>
              </a:extLst>
            </p:cNvPr>
            <p:cNvCxnSpPr>
              <a:cxnSpLocks/>
            </p:cNvCxnSpPr>
            <p:nvPr>
              <p:custDataLst>
                <p:tags r:id="rId110"/>
              </p:custDataLst>
            </p:nvPr>
          </p:nvCxnSpPr>
          <p:spPr>
            <a:xfrm rot="4833442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PA_ 1812">
              <a:extLst>
                <a:ext uri="{FF2B5EF4-FFF2-40B4-BE49-F238E27FC236}">
                  <a16:creationId xmlns:a16="http://schemas.microsoft.com/office/drawing/2014/main" id="{14FF6D4D-B06F-45B7-92E6-FF5086CBDF06}"/>
                </a:ext>
              </a:extLst>
            </p:cNvPr>
            <p:cNvCxnSpPr>
              <a:cxnSpLocks/>
            </p:cNvCxnSpPr>
            <p:nvPr>
              <p:custDataLst>
                <p:tags r:id="rId111"/>
              </p:custDataLst>
            </p:nvPr>
          </p:nvCxnSpPr>
          <p:spPr>
            <a:xfrm rot="4868852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PA_ 1812">
              <a:extLst>
                <a:ext uri="{FF2B5EF4-FFF2-40B4-BE49-F238E27FC236}">
                  <a16:creationId xmlns:a16="http://schemas.microsoft.com/office/drawing/2014/main" id="{BDDAFBB8-7B42-445C-B19D-6F87C49CF862}"/>
                </a:ext>
              </a:extLst>
            </p:cNvPr>
            <p:cNvCxnSpPr>
              <a:cxnSpLocks/>
            </p:cNvCxnSpPr>
            <p:nvPr>
              <p:custDataLst>
                <p:tags r:id="rId112"/>
              </p:custDataLst>
            </p:nvPr>
          </p:nvCxnSpPr>
          <p:spPr>
            <a:xfrm rot="4904262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PA_ 1812">
              <a:extLst>
                <a:ext uri="{FF2B5EF4-FFF2-40B4-BE49-F238E27FC236}">
                  <a16:creationId xmlns:a16="http://schemas.microsoft.com/office/drawing/2014/main" id="{21A7B687-F5DE-4FAB-9CE2-FA894A52D619}"/>
                </a:ext>
              </a:extLst>
            </p:cNvPr>
            <p:cNvCxnSpPr>
              <a:cxnSpLocks/>
            </p:cNvCxnSpPr>
            <p:nvPr>
              <p:custDataLst>
                <p:tags r:id="rId113"/>
              </p:custDataLst>
            </p:nvPr>
          </p:nvCxnSpPr>
          <p:spPr>
            <a:xfrm rot="4939672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PA_ 1812">
              <a:extLst>
                <a:ext uri="{FF2B5EF4-FFF2-40B4-BE49-F238E27FC236}">
                  <a16:creationId xmlns:a16="http://schemas.microsoft.com/office/drawing/2014/main" id="{EFA705B3-CF0B-4204-B0D6-ACC80F34C35E}"/>
                </a:ext>
              </a:extLst>
            </p:cNvPr>
            <p:cNvCxnSpPr>
              <a:cxnSpLocks/>
            </p:cNvCxnSpPr>
            <p:nvPr>
              <p:custDataLst>
                <p:tags r:id="rId114"/>
              </p:custDataLst>
            </p:nvPr>
          </p:nvCxnSpPr>
          <p:spPr>
            <a:xfrm rot="4975081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PA_ 1812">
              <a:extLst>
                <a:ext uri="{FF2B5EF4-FFF2-40B4-BE49-F238E27FC236}">
                  <a16:creationId xmlns:a16="http://schemas.microsoft.com/office/drawing/2014/main" id="{DFF7A3AE-BF86-4A71-9977-EC0812E84454}"/>
                </a:ext>
              </a:extLst>
            </p:cNvPr>
            <p:cNvCxnSpPr>
              <a:cxnSpLocks/>
            </p:cNvCxnSpPr>
            <p:nvPr>
              <p:custDataLst>
                <p:tags r:id="rId115"/>
              </p:custDataLst>
            </p:nvPr>
          </p:nvCxnSpPr>
          <p:spPr>
            <a:xfrm rot="5010491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PA_ 1812">
              <a:extLst>
                <a:ext uri="{FF2B5EF4-FFF2-40B4-BE49-F238E27FC236}">
                  <a16:creationId xmlns:a16="http://schemas.microsoft.com/office/drawing/2014/main" id="{FECBCEF0-69D5-455A-AD0F-560E1DCC3F97}"/>
                </a:ext>
              </a:extLst>
            </p:cNvPr>
            <p:cNvCxnSpPr>
              <a:cxnSpLocks/>
            </p:cNvCxnSpPr>
            <p:nvPr>
              <p:custDataLst>
                <p:tags r:id="rId116"/>
              </p:custDataLst>
            </p:nvPr>
          </p:nvCxnSpPr>
          <p:spPr>
            <a:xfrm rot="5045901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PA_ 1812">
              <a:extLst>
                <a:ext uri="{FF2B5EF4-FFF2-40B4-BE49-F238E27FC236}">
                  <a16:creationId xmlns:a16="http://schemas.microsoft.com/office/drawing/2014/main" id="{E157F821-59E0-4DB1-A9BB-D7DA2CEA1E19}"/>
                </a:ext>
              </a:extLst>
            </p:cNvPr>
            <p:cNvCxnSpPr>
              <a:cxnSpLocks/>
            </p:cNvCxnSpPr>
            <p:nvPr>
              <p:custDataLst>
                <p:tags r:id="rId117"/>
              </p:custDataLst>
            </p:nvPr>
          </p:nvCxnSpPr>
          <p:spPr>
            <a:xfrm rot="5081311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PA_ 1812">
              <a:extLst>
                <a:ext uri="{FF2B5EF4-FFF2-40B4-BE49-F238E27FC236}">
                  <a16:creationId xmlns:a16="http://schemas.microsoft.com/office/drawing/2014/main" id="{A90BFA62-E2AE-4393-A0A0-0189EBF9751A}"/>
                </a:ext>
              </a:extLst>
            </p:cNvPr>
            <p:cNvCxnSpPr>
              <a:cxnSpLocks/>
            </p:cNvCxnSpPr>
            <p:nvPr>
              <p:custDataLst>
                <p:tags r:id="rId118"/>
              </p:custDataLst>
            </p:nvPr>
          </p:nvCxnSpPr>
          <p:spPr>
            <a:xfrm rot="5116721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PA_ 1812">
              <a:extLst>
                <a:ext uri="{FF2B5EF4-FFF2-40B4-BE49-F238E27FC236}">
                  <a16:creationId xmlns:a16="http://schemas.microsoft.com/office/drawing/2014/main" id="{9BF6522D-69B7-4438-BF3F-5B58531B42B5}"/>
                </a:ext>
              </a:extLst>
            </p:cNvPr>
            <p:cNvCxnSpPr>
              <a:cxnSpLocks/>
            </p:cNvCxnSpPr>
            <p:nvPr>
              <p:custDataLst>
                <p:tags r:id="rId119"/>
              </p:custDataLst>
            </p:nvPr>
          </p:nvCxnSpPr>
          <p:spPr>
            <a:xfrm rot="5152131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PA_ 1812">
              <a:extLst>
                <a:ext uri="{FF2B5EF4-FFF2-40B4-BE49-F238E27FC236}">
                  <a16:creationId xmlns:a16="http://schemas.microsoft.com/office/drawing/2014/main" id="{F27F2F27-C336-4CDC-9E19-76A34E3F6674}"/>
                </a:ext>
              </a:extLst>
            </p:cNvPr>
            <p:cNvCxnSpPr>
              <a:cxnSpLocks/>
            </p:cNvCxnSpPr>
            <p:nvPr>
              <p:custDataLst>
                <p:tags r:id="rId120"/>
              </p:custDataLst>
            </p:nvPr>
          </p:nvCxnSpPr>
          <p:spPr>
            <a:xfrm rot="5187540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PA_ 1812">
              <a:extLst>
                <a:ext uri="{FF2B5EF4-FFF2-40B4-BE49-F238E27FC236}">
                  <a16:creationId xmlns:a16="http://schemas.microsoft.com/office/drawing/2014/main" id="{4B6B5ED8-515A-4062-B902-F09156765F86}"/>
                </a:ext>
              </a:extLst>
            </p:cNvPr>
            <p:cNvCxnSpPr>
              <a:cxnSpLocks/>
            </p:cNvCxnSpPr>
            <p:nvPr>
              <p:custDataLst>
                <p:tags r:id="rId121"/>
              </p:custDataLst>
            </p:nvPr>
          </p:nvCxnSpPr>
          <p:spPr>
            <a:xfrm rot="5222950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PA_ 1812">
              <a:extLst>
                <a:ext uri="{FF2B5EF4-FFF2-40B4-BE49-F238E27FC236}">
                  <a16:creationId xmlns:a16="http://schemas.microsoft.com/office/drawing/2014/main" id="{06070BF7-A4DA-47F4-A8DB-1C463AB746DB}"/>
                </a:ext>
              </a:extLst>
            </p:cNvPr>
            <p:cNvCxnSpPr>
              <a:cxnSpLocks/>
            </p:cNvCxnSpPr>
            <p:nvPr>
              <p:custDataLst>
                <p:tags r:id="rId122"/>
              </p:custDataLst>
            </p:nvPr>
          </p:nvCxnSpPr>
          <p:spPr>
            <a:xfrm rot="5258360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PA_ 1812">
              <a:extLst>
                <a:ext uri="{FF2B5EF4-FFF2-40B4-BE49-F238E27FC236}">
                  <a16:creationId xmlns:a16="http://schemas.microsoft.com/office/drawing/2014/main" id="{83698D02-6389-4799-B732-C88F8699C2B4}"/>
                </a:ext>
              </a:extLst>
            </p:cNvPr>
            <p:cNvCxnSpPr>
              <a:cxnSpLocks/>
            </p:cNvCxnSpPr>
            <p:nvPr>
              <p:custDataLst>
                <p:tags r:id="rId123"/>
              </p:custDataLst>
            </p:nvPr>
          </p:nvCxnSpPr>
          <p:spPr>
            <a:xfrm rot="5293770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PA_ 1812">
              <a:extLst>
                <a:ext uri="{FF2B5EF4-FFF2-40B4-BE49-F238E27FC236}">
                  <a16:creationId xmlns:a16="http://schemas.microsoft.com/office/drawing/2014/main" id="{83B7B2A5-B2BF-470F-9394-C25631DFE87B}"/>
                </a:ext>
              </a:extLst>
            </p:cNvPr>
            <p:cNvCxnSpPr>
              <a:cxnSpLocks/>
            </p:cNvCxnSpPr>
            <p:nvPr>
              <p:custDataLst>
                <p:tags r:id="rId124"/>
              </p:custDataLst>
            </p:nvPr>
          </p:nvCxnSpPr>
          <p:spPr>
            <a:xfrm rot="5329180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PA_ 1812">
              <a:extLst>
                <a:ext uri="{FF2B5EF4-FFF2-40B4-BE49-F238E27FC236}">
                  <a16:creationId xmlns:a16="http://schemas.microsoft.com/office/drawing/2014/main" id="{DB86BAFB-3CED-407A-930C-4F454C8218D0}"/>
                </a:ext>
              </a:extLst>
            </p:cNvPr>
            <p:cNvCxnSpPr>
              <a:cxnSpLocks/>
            </p:cNvCxnSpPr>
            <p:nvPr>
              <p:custDataLst>
                <p:tags r:id="rId125"/>
              </p:custDataLst>
            </p:nvPr>
          </p:nvCxnSpPr>
          <p:spPr>
            <a:xfrm rot="5364590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6" name="椭圆 255">
            <a:extLst>
              <a:ext uri="{FF2B5EF4-FFF2-40B4-BE49-F238E27FC236}">
                <a16:creationId xmlns:a16="http://schemas.microsoft.com/office/drawing/2014/main" id="{542AE987-BD73-445D-B401-2B07DD20A942}"/>
              </a:ext>
            </a:extLst>
          </p:cNvPr>
          <p:cNvSpPr/>
          <p:nvPr/>
        </p:nvSpPr>
        <p:spPr>
          <a:xfrm>
            <a:off x="5594306" y="2164370"/>
            <a:ext cx="1020817" cy="1020817"/>
          </a:xfrm>
          <a:prstGeom prst="ellipse">
            <a:avLst/>
          </a:prstGeom>
          <a:noFill/>
          <a:ln>
            <a:solidFill>
              <a:srgbClr val="55E2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8" name="PA_ 64">
            <a:extLst>
              <a:ext uri="{FF2B5EF4-FFF2-40B4-BE49-F238E27FC236}">
                <a16:creationId xmlns:a16="http://schemas.microsoft.com/office/drawing/2014/main" id="{F8A174C7-0DDB-4B95-80F0-6994F52C9EE4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8623446" y="1808003"/>
            <a:ext cx="1733550" cy="1733550"/>
            <a:chOff x="5381626" y="4119404"/>
            <a:chExt cx="1733550" cy="1733550"/>
          </a:xfrm>
        </p:grpSpPr>
        <p:cxnSp>
          <p:nvCxnSpPr>
            <p:cNvPr id="259" name="PA_ 1812">
              <a:extLst>
                <a:ext uri="{FF2B5EF4-FFF2-40B4-BE49-F238E27FC236}">
                  <a16:creationId xmlns:a16="http://schemas.microsoft.com/office/drawing/2014/main" id="{DFD29A51-3F11-4646-8EA7-80462C20B477}"/>
                </a:ext>
              </a:extLst>
            </p:cNvPr>
            <p:cNvCxnSpPr>
              <a:cxnSpLocks/>
            </p:cNvCxnSpPr>
            <p:nvPr>
              <p:custDataLst>
                <p:tags r:id="rId4"/>
              </p:custDataLst>
            </p:nvPr>
          </p:nvCxnSpPr>
          <p:spPr>
            <a:xfrm rot="1080000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PA_ 1812">
              <a:extLst>
                <a:ext uri="{FF2B5EF4-FFF2-40B4-BE49-F238E27FC236}">
                  <a16:creationId xmlns:a16="http://schemas.microsoft.com/office/drawing/2014/main" id="{A18A7D58-6F68-47CB-9BCD-D3151B40E243}"/>
                </a:ext>
              </a:extLst>
            </p:cNvPr>
            <p:cNvCxnSpPr>
              <a:cxnSpLocks/>
            </p:cNvCxnSpPr>
            <p:nvPr>
              <p:custDataLst>
                <p:tags r:id="rId5"/>
              </p:custDataLst>
            </p:nvPr>
          </p:nvCxnSpPr>
          <p:spPr>
            <a:xfrm rot="1115409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PA_ 1812">
              <a:extLst>
                <a:ext uri="{FF2B5EF4-FFF2-40B4-BE49-F238E27FC236}">
                  <a16:creationId xmlns:a16="http://schemas.microsoft.com/office/drawing/2014/main" id="{033B92DE-53E8-4EEC-826D-F6FFBDF91B77}"/>
                </a:ext>
              </a:extLst>
            </p:cNvPr>
            <p:cNvCxnSpPr>
              <a:cxnSpLocks/>
            </p:cNvCxnSpPr>
            <p:nvPr>
              <p:custDataLst>
                <p:tags r:id="rId6"/>
              </p:custDataLst>
            </p:nvPr>
          </p:nvCxnSpPr>
          <p:spPr>
            <a:xfrm rot="1150819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PA_ 1812">
              <a:extLst>
                <a:ext uri="{FF2B5EF4-FFF2-40B4-BE49-F238E27FC236}">
                  <a16:creationId xmlns:a16="http://schemas.microsoft.com/office/drawing/2014/main" id="{0A324232-C896-438B-9959-34036F759833}"/>
                </a:ext>
              </a:extLst>
            </p:cNvPr>
            <p:cNvCxnSpPr>
              <a:cxnSpLocks/>
            </p:cNvCxnSpPr>
            <p:nvPr>
              <p:custDataLst>
                <p:tags r:id="rId7"/>
              </p:custDataLst>
            </p:nvPr>
          </p:nvCxnSpPr>
          <p:spPr>
            <a:xfrm rot="1186229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PA_ 1812">
              <a:extLst>
                <a:ext uri="{FF2B5EF4-FFF2-40B4-BE49-F238E27FC236}">
                  <a16:creationId xmlns:a16="http://schemas.microsoft.com/office/drawing/2014/main" id="{E195A5BA-DB5C-4455-840D-B147F373E83C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 rot="1221639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PA_ 1812">
              <a:extLst>
                <a:ext uri="{FF2B5EF4-FFF2-40B4-BE49-F238E27FC236}">
                  <a16:creationId xmlns:a16="http://schemas.microsoft.com/office/drawing/2014/main" id="{E0D8A050-BE1E-48BB-BA57-883A22275B7C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 rot="1257049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PA_ 1812">
              <a:extLst>
                <a:ext uri="{FF2B5EF4-FFF2-40B4-BE49-F238E27FC236}">
                  <a16:creationId xmlns:a16="http://schemas.microsoft.com/office/drawing/2014/main" id="{E1A18732-54E4-4341-AF1C-416568DDCCD9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 rot="1292458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PA_ 1812">
              <a:extLst>
                <a:ext uri="{FF2B5EF4-FFF2-40B4-BE49-F238E27FC236}">
                  <a16:creationId xmlns:a16="http://schemas.microsoft.com/office/drawing/2014/main" id="{65604CE9-565B-4651-8F9D-6359DD7BD1CB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 rot="1327868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PA_ 1812">
              <a:extLst>
                <a:ext uri="{FF2B5EF4-FFF2-40B4-BE49-F238E27FC236}">
                  <a16:creationId xmlns:a16="http://schemas.microsoft.com/office/drawing/2014/main" id="{0B3BFBB8-AB26-48D3-8ABC-9E90E4DDEB1D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 rot="1363278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PA_ 1812">
              <a:extLst>
                <a:ext uri="{FF2B5EF4-FFF2-40B4-BE49-F238E27FC236}">
                  <a16:creationId xmlns:a16="http://schemas.microsoft.com/office/drawing/2014/main" id="{4CB75455-1145-4F8B-A628-B02F8AB89F9E}"/>
                </a:ext>
              </a:extLst>
            </p:cNvPr>
            <p:cNvCxnSpPr>
              <a:cxnSpLocks/>
            </p:cNvCxnSpPr>
            <p:nvPr>
              <p:custDataLst>
                <p:tags r:id="rId13"/>
              </p:custDataLst>
            </p:nvPr>
          </p:nvCxnSpPr>
          <p:spPr>
            <a:xfrm rot="1398688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PA_ 1812">
              <a:extLst>
                <a:ext uri="{FF2B5EF4-FFF2-40B4-BE49-F238E27FC236}">
                  <a16:creationId xmlns:a16="http://schemas.microsoft.com/office/drawing/2014/main" id="{336AA1C3-2268-4252-8A0C-787CD07D2A42}"/>
                </a:ext>
              </a:extLst>
            </p:cNvPr>
            <p:cNvCxnSpPr>
              <a:cxnSpLocks/>
            </p:cNvCxnSpPr>
            <p:nvPr>
              <p:custDataLst>
                <p:tags r:id="rId14"/>
              </p:custDataLst>
            </p:nvPr>
          </p:nvCxnSpPr>
          <p:spPr>
            <a:xfrm rot="1434098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PA_ 1812">
              <a:extLst>
                <a:ext uri="{FF2B5EF4-FFF2-40B4-BE49-F238E27FC236}">
                  <a16:creationId xmlns:a16="http://schemas.microsoft.com/office/drawing/2014/main" id="{5B888302-14D4-4B83-82D6-64819B503A04}"/>
                </a:ext>
              </a:extLst>
            </p:cNvPr>
            <p:cNvCxnSpPr>
              <a:cxnSpLocks/>
            </p:cNvCxnSpPr>
            <p:nvPr>
              <p:custDataLst>
                <p:tags r:id="rId15"/>
              </p:custDataLst>
            </p:nvPr>
          </p:nvCxnSpPr>
          <p:spPr>
            <a:xfrm rot="1469508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PA_ 1812">
              <a:extLst>
                <a:ext uri="{FF2B5EF4-FFF2-40B4-BE49-F238E27FC236}">
                  <a16:creationId xmlns:a16="http://schemas.microsoft.com/office/drawing/2014/main" id="{C38FDA37-3D44-4409-92BF-8DD5D16FB9AC}"/>
                </a:ext>
              </a:extLst>
            </p:cNvPr>
            <p:cNvCxnSpPr>
              <a:cxnSpLocks/>
            </p:cNvCxnSpPr>
            <p:nvPr>
              <p:custDataLst>
                <p:tags r:id="rId16"/>
              </p:custDataLst>
            </p:nvPr>
          </p:nvCxnSpPr>
          <p:spPr>
            <a:xfrm rot="1504917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PA_ 1812">
              <a:extLst>
                <a:ext uri="{FF2B5EF4-FFF2-40B4-BE49-F238E27FC236}">
                  <a16:creationId xmlns:a16="http://schemas.microsoft.com/office/drawing/2014/main" id="{A8BF33FC-BB6B-4E78-90FA-FA3C09D95C49}"/>
                </a:ext>
              </a:extLst>
            </p:cNvPr>
            <p:cNvCxnSpPr>
              <a:cxnSpLocks/>
            </p:cNvCxnSpPr>
            <p:nvPr>
              <p:custDataLst>
                <p:tags r:id="rId17"/>
              </p:custDataLst>
            </p:nvPr>
          </p:nvCxnSpPr>
          <p:spPr>
            <a:xfrm rot="1540327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PA_ 1812">
              <a:extLst>
                <a:ext uri="{FF2B5EF4-FFF2-40B4-BE49-F238E27FC236}">
                  <a16:creationId xmlns:a16="http://schemas.microsoft.com/office/drawing/2014/main" id="{7ABFD541-E99F-43A6-8750-485068F9E58D}"/>
                </a:ext>
              </a:extLst>
            </p:cNvPr>
            <p:cNvCxnSpPr>
              <a:cxnSpLocks/>
            </p:cNvCxnSpPr>
            <p:nvPr>
              <p:custDataLst>
                <p:tags r:id="rId18"/>
              </p:custDataLst>
            </p:nvPr>
          </p:nvCxnSpPr>
          <p:spPr>
            <a:xfrm rot="1575737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PA_ 1812">
              <a:extLst>
                <a:ext uri="{FF2B5EF4-FFF2-40B4-BE49-F238E27FC236}">
                  <a16:creationId xmlns:a16="http://schemas.microsoft.com/office/drawing/2014/main" id="{2A88386C-FD3D-4042-8FC0-3417718802D7}"/>
                </a:ext>
              </a:extLst>
            </p:cNvPr>
            <p:cNvCxnSpPr>
              <a:cxnSpLocks/>
            </p:cNvCxnSpPr>
            <p:nvPr>
              <p:custDataLst>
                <p:tags r:id="rId19"/>
              </p:custDataLst>
            </p:nvPr>
          </p:nvCxnSpPr>
          <p:spPr>
            <a:xfrm rot="1611147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PA_ 1812">
              <a:extLst>
                <a:ext uri="{FF2B5EF4-FFF2-40B4-BE49-F238E27FC236}">
                  <a16:creationId xmlns:a16="http://schemas.microsoft.com/office/drawing/2014/main" id="{2B850F50-8765-4269-98C0-A4E3F6EA2D43}"/>
                </a:ext>
              </a:extLst>
            </p:cNvPr>
            <p:cNvCxnSpPr>
              <a:cxnSpLocks/>
            </p:cNvCxnSpPr>
            <p:nvPr>
              <p:custDataLst>
                <p:tags r:id="rId20"/>
              </p:custDataLst>
            </p:nvPr>
          </p:nvCxnSpPr>
          <p:spPr>
            <a:xfrm rot="1646557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PA_ 1812">
              <a:extLst>
                <a:ext uri="{FF2B5EF4-FFF2-40B4-BE49-F238E27FC236}">
                  <a16:creationId xmlns:a16="http://schemas.microsoft.com/office/drawing/2014/main" id="{996E5F49-BBE4-4A27-8768-EA92055ADB75}"/>
                </a:ext>
              </a:extLst>
            </p:cNvPr>
            <p:cNvCxnSpPr>
              <a:cxnSpLocks/>
            </p:cNvCxnSpPr>
            <p:nvPr>
              <p:custDataLst>
                <p:tags r:id="rId21"/>
              </p:custDataLst>
            </p:nvPr>
          </p:nvCxnSpPr>
          <p:spPr>
            <a:xfrm rot="1681966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PA_ 1812">
              <a:extLst>
                <a:ext uri="{FF2B5EF4-FFF2-40B4-BE49-F238E27FC236}">
                  <a16:creationId xmlns:a16="http://schemas.microsoft.com/office/drawing/2014/main" id="{A6A9D52B-380A-4E78-ABFE-A96D4BD774EA}"/>
                </a:ext>
              </a:extLst>
            </p:cNvPr>
            <p:cNvCxnSpPr>
              <a:cxnSpLocks/>
            </p:cNvCxnSpPr>
            <p:nvPr>
              <p:custDataLst>
                <p:tags r:id="rId22"/>
              </p:custDataLst>
            </p:nvPr>
          </p:nvCxnSpPr>
          <p:spPr>
            <a:xfrm rot="1717377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PA_ 1812">
              <a:extLst>
                <a:ext uri="{FF2B5EF4-FFF2-40B4-BE49-F238E27FC236}">
                  <a16:creationId xmlns:a16="http://schemas.microsoft.com/office/drawing/2014/main" id="{20ABB222-E57E-4EC3-9B0E-F056E7BFA9A5}"/>
                </a:ext>
              </a:extLst>
            </p:cNvPr>
            <p:cNvCxnSpPr>
              <a:cxnSpLocks/>
            </p:cNvCxnSpPr>
            <p:nvPr>
              <p:custDataLst>
                <p:tags r:id="rId23"/>
              </p:custDataLst>
            </p:nvPr>
          </p:nvCxnSpPr>
          <p:spPr>
            <a:xfrm rot="1752786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PA_ 1812">
              <a:extLst>
                <a:ext uri="{FF2B5EF4-FFF2-40B4-BE49-F238E27FC236}">
                  <a16:creationId xmlns:a16="http://schemas.microsoft.com/office/drawing/2014/main" id="{F3C3326B-0306-4743-A538-57533480D49A}"/>
                </a:ext>
              </a:extLst>
            </p:cNvPr>
            <p:cNvCxnSpPr>
              <a:cxnSpLocks/>
            </p:cNvCxnSpPr>
            <p:nvPr>
              <p:custDataLst>
                <p:tags r:id="rId24"/>
              </p:custDataLst>
            </p:nvPr>
          </p:nvCxnSpPr>
          <p:spPr>
            <a:xfrm rot="1788196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PA_ 1812">
              <a:extLst>
                <a:ext uri="{FF2B5EF4-FFF2-40B4-BE49-F238E27FC236}">
                  <a16:creationId xmlns:a16="http://schemas.microsoft.com/office/drawing/2014/main" id="{C9A67C3A-FBBF-4087-96FC-13F7F2D4E6AB}"/>
                </a:ext>
              </a:extLst>
            </p:cNvPr>
            <p:cNvCxnSpPr>
              <a:cxnSpLocks/>
            </p:cNvCxnSpPr>
            <p:nvPr>
              <p:custDataLst>
                <p:tags r:id="rId25"/>
              </p:custDataLst>
            </p:nvPr>
          </p:nvCxnSpPr>
          <p:spPr>
            <a:xfrm rot="1823606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PA_ 1812">
              <a:extLst>
                <a:ext uri="{FF2B5EF4-FFF2-40B4-BE49-F238E27FC236}">
                  <a16:creationId xmlns:a16="http://schemas.microsoft.com/office/drawing/2014/main" id="{F9FB2043-9C43-43A0-B175-ABDD7ED34AC6}"/>
                </a:ext>
              </a:extLst>
            </p:cNvPr>
            <p:cNvCxnSpPr>
              <a:cxnSpLocks/>
            </p:cNvCxnSpPr>
            <p:nvPr>
              <p:custDataLst>
                <p:tags r:id="rId26"/>
              </p:custDataLst>
            </p:nvPr>
          </p:nvCxnSpPr>
          <p:spPr>
            <a:xfrm rot="1859016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PA_ 1812">
              <a:extLst>
                <a:ext uri="{FF2B5EF4-FFF2-40B4-BE49-F238E27FC236}">
                  <a16:creationId xmlns:a16="http://schemas.microsoft.com/office/drawing/2014/main" id="{4E7F57CE-49B8-4A6A-94E6-9EAAD4097A2A}"/>
                </a:ext>
              </a:extLst>
            </p:cNvPr>
            <p:cNvCxnSpPr>
              <a:cxnSpLocks/>
            </p:cNvCxnSpPr>
            <p:nvPr>
              <p:custDataLst>
                <p:tags r:id="rId27"/>
              </p:custDataLst>
            </p:nvPr>
          </p:nvCxnSpPr>
          <p:spPr>
            <a:xfrm rot="1894426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PA_ 1812">
              <a:extLst>
                <a:ext uri="{FF2B5EF4-FFF2-40B4-BE49-F238E27FC236}">
                  <a16:creationId xmlns:a16="http://schemas.microsoft.com/office/drawing/2014/main" id="{ACB90040-D35E-4DFC-8384-986612064DBD}"/>
                </a:ext>
              </a:extLst>
            </p:cNvPr>
            <p:cNvCxnSpPr>
              <a:cxnSpLocks/>
            </p:cNvCxnSpPr>
            <p:nvPr>
              <p:custDataLst>
                <p:tags r:id="rId28"/>
              </p:custDataLst>
            </p:nvPr>
          </p:nvCxnSpPr>
          <p:spPr>
            <a:xfrm rot="1929836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PA_ 1812">
              <a:extLst>
                <a:ext uri="{FF2B5EF4-FFF2-40B4-BE49-F238E27FC236}">
                  <a16:creationId xmlns:a16="http://schemas.microsoft.com/office/drawing/2014/main" id="{57F78198-F5D6-4575-88E8-FAA696EB7D5B}"/>
                </a:ext>
              </a:extLst>
            </p:cNvPr>
            <p:cNvCxnSpPr>
              <a:cxnSpLocks/>
            </p:cNvCxnSpPr>
            <p:nvPr>
              <p:custDataLst>
                <p:tags r:id="rId29"/>
              </p:custDataLst>
            </p:nvPr>
          </p:nvCxnSpPr>
          <p:spPr>
            <a:xfrm rot="1965245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PA_ 1812">
              <a:extLst>
                <a:ext uri="{FF2B5EF4-FFF2-40B4-BE49-F238E27FC236}">
                  <a16:creationId xmlns:a16="http://schemas.microsoft.com/office/drawing/2014/main" id="{67B75821-BB79-4BF5-9A6C-6648CB6BEE5B}"/>
                </a:ext>
              </a:extLst>
            </p:cNvPr>
            <p:cNvCxnSpPr>
              <a:cxnSpLocks/>
            </p:cNvCxnSpPr>
            <p:nvPr>
              <p:custDataLst>
                <p:tags r:id="rId30"/>
              </p:custDataLst>
            </p:nvPr>
          </p:nvCxnSpPr>
          <p:spPr>
            <a:xfrm rot="2000655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PA_ 1812">
              <a:extLst>
                <a:ext uri="{FF2B5EF4-FFF2-40B4-BE49-F238E27FC236}">
                  <a16:creationId xmlns:a16="http://schemas.microsoft.com/office/drawing/2014/main" id="{85D99103-D157-4321-90CD-CA449002CFBB}"/>
                </a:ext>
              </a:extLst>
            </p:cNvPr>
            <p:cNvCxnSpPr>
              <a:cxnSpLocks/>
            </p:cNvCxnSpPr>
            <p:nvPr>
              <p:custDataLst>
                <p:tags r:id="rId31"/>
              </p:custDataLst>
            </p:nvPr>
          </p:nvCxnSpPr>
          <p:spPr>
            <a:xfrm rot="2036065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PA_ 1812">
              <a:extLst>
                <a:ext uri="{FF2B5EF4-FFF2-40B4-BE49-F238E27FC236}">
                  <a16:creationId xmlns:a16="http://schemas.microsoft.com/office/drawing/2014/main" id="{900518A3-5BE3-43A9-BE38-1788B29AD10B}"/>
                </a:ext>
              </a:extLst>
            </p:cNvPr>
            <p:cNvCxnSpPr>
              <a:cxnSpLocks/>
            </p:cNvCxnSpPr>
            <p:nvPr>
              <p:custDataLst>
                <p:tags r:id="rId32"/>
              </p:custDataLst>
            </p:nvPr>
          </p:nvCxnSpPr>
          <p:spPr>
            <a:xfrm rot="2071475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PA_ 1812">
              <a:extLst>
                <a:ext uri="{FF2B5EF4-FFF2-40B4-BE49-F238E27FC236}">
                  <a16:creationId xmlns:a16="http://schemas.microsoft.com/office/drawing/2014/main" id="{1224BC79-E141-4B99-9937-6BE45D311B66}"/>
                </a:ext>
              </a:extLst>
            </p:cNvPr>
            <p:cNvCxnSpPr>
              <a:cxnSpLocks/>
            </p:cNvCxnSpPr>
            <p:nvPr>
              <p:custDataLst>
                <p:tags r:id="rId33"/>
              </p:custDataLst>
            </p:nvPr>
          </p:nvCxnSpPr>
          <p:spPr>
            <a:xfrm rot="2106885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PA_ 1812">
              <a:extLst>
                <a:ext uri="{FF2B5EF4-FFF2-40B4-BE49-F238E27FC236}">
                  <a16:creationId xmlns:a16="http://schemas.microsoft.com/office/drawing/2014/main" id="{21197D07-04B0-4CC1-8807-BD24B66BD0CB}"/>
                </a:ext>
              </a:extLst>
            </p:cNvPr>
            <p:cNvCxnSpPr>
              <a:cxnSpLocks/>
            </p:cNvCxnSpPr>
            <p:nvPr>
              <p:custDataLst>
                <p:tags r:id="rId34"/>
              </p:custDataLst>
            </p:nvPr>
          </p:nvCxnSpPr>
          <p:spPr>
            <a:xfrm rot="2142295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PA_ 1812">
              <a:extLst>
                <a:ext uri="{FF2B5EF4-FFF2-40B4-BE49-F238E27FC236}">
                  <a16:creationId xmlns:a16="http://schemas.microsoft.com/office/drawing/2014/main" id="{0A6D63C0-ACDB-427A-A597-B0FF68C1E845}"/>
                </a:ext>
              </a:extLst>
            </p:cNvPr>
            <p:cNvCxnSpPr>
              <a:cxnSpLocks/>
            </p:cNvCxnSpPr>
            <p:nvPr>
              <p:custDataLst>
                <p:tags r:id="rId35"/>
              </p:custDataLst>
            </p:nvPr>
          </p:nvCxnSpPr>
          <p:spPr>
            <a:xfrm rot="17704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PA_ 1812">
              <a:extLst>
                <a:ext uri="{FF2B5EF4-FFF2-40B4-BE49-F238E27FC236}">
                  <a16:creationId xmlns:a16="http://schemas.microsoft.com/office/drawing/2014/main" id="{0EE5A403-0BBC-45B3-B390-C888B2A3D97A}"/>
                </a:ext>
              </a:extLst>
            </p:cNvPr>
            <p:cNvCxnSpPr>
              <a:cxnSpLocks/>
            </p:cNvCxnSpPr>
            <p:nvPr>
              <p:custDataLst>
                <p:tags r:id="rId36"/>
              </p:custDataLst>
            </p:nvPr>
          </p:nvCxnSpPr>
          <p:spPr>
            <a:xfrm rot="53114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PA_ 1812">
              <a:extLst>
                <a:ext uri="{FF2B5EF4-FFF2-40B4-BE49-F238E27FC236}">
                  <a16:creationId xmlns:a16="http://schemas.microsoft.com/office/drawing/2014/main" id="{8BCAA386-6733-4E61-90A8-8412ECC08A5A}"/>
                </a:ext>
              </a:extLst>
            </p:cNvPr>
            <p:cNvCxnSpPr>
              <a:cxnSpLocks/>
            </p:cNvCxnSpPr>
            <p:nvPr>
              <p:custDataLst>
                <p:tags r:id="rId37"/>
              </p:custDataLst>
            </p:nvPr>
          </p:nvCxnSpPr>
          <p:spPr>
            <a:xfrm rot="88524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PA_ 1812">
              <a:extLst>
                <a:ext uri="{FF2B5EF4-FFF2-40B4-BE49-F238E27FC236}">
                  <a16:creationId xmlns:a16="http://schemas.microsoft.com/office/drawing/2014/main" id="{C72AEC96-3C6B-47FE-B6F9-76D76F7BE571}"/>
                </a:ext>
              </a:extLst>
            </p:cNvPr>
            <p:cNvCxnSpPr>
              <a:cxnSpLocks/>
            </p:cNvCxnSpPr>
            <p:nvPr>
              <p:custDataLst>
                <p:tags r:id="rId38"/>
              </p:custDataLst>
            </p:nvPr>
          </p:nvCxnSpPr>
          <p:spPr>
            <a:xfrm rot="123934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PA_ 1812">
              <a:extLst>
                <a:ext uri="{FF2B5EF4-FFF2-40B4-BE49-F238E27FC236}">
                  <a16:creationId xmlns:a16="http://schemas.microsoft.com/office/drawing/2014/main" id="{D6FFEAA3-2915-4EB6-AAC5-66E3321E6DD0}"/>
                </a:ext>
              </a:extLst>
            </p:cNvPr>
            <p:cNvCxnSpPr>
              <a:cxnSpLocks/>
            </p:cNvCxnSpPr>
            <p:nvPr>
              <p:custDataLst>
                <p:tags r:id="rId39"/>
              </p:custDataLst>
            </p:nvPr>
          </p:nvCxnSpPr>
          <p:spPr>
            <a:xfrm rot="159344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PA_ 1812">
              <a:extLst>
                <a:ext uri="{FF2B5EF4-FFF2-40B4-BE49-F238E27FC236}">
                  <a16:creationId xmlns:a16="http://schemas.microsoft.com/office/drawing/2014/main" id="{B76B9D5C-4B88-4415-9848-09F259567AD2}"/>
                </a:ext>
              </a:extLst>
            </p:cNvPr>
            <p:cNvCxnSpPr>
              <a:cxnSpLocks/>
            </p:cNvCxnSpPr>
            <p:nvPr>
              <p:custDataLst>
                <p:tags r:id="rId40"/>
              </p:custDataLst>
            </p:nvPr>
          </p:nvCxnSpPr>
          <p:spPr>
            <a:xfrm rot="194753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PA_ 1812">
              <a:extLst>
                <a:ext uri="{FF2B5EF4-FFF2-40B4-BE49-F238E27FC236}">
                  <a16:creationId xmlns:a16="http://schemas.microsoft.com/office/drawing/2014/main" id="{ED69130F-2F0D-4A09-83A7-3DC40557B49F}"/>
                </a:ext>
              </a:extLst>
            </p:cNvPr>
            <p:cNvCxnSpPr>
              <a:cxnSpLocks/>
            </p:cNvCxnSpPr>
            <p:nvPr>
              <p:custDataLst>
                <p:tags r:id="rId41"/>
              </p:custDataLst>
            </p:nvPr>
          </p:nvCxnSpPr>
          <p:spPr>
            <a:xfrm rot="230163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PA_ 1812">
              <a:extLst>
                <a:ext uri="{FF2B5EF4-FFF2-40B4-BE49-F238E27FC236}">
                  <a16:creationId xmlns:a16="http://schemas.microsoft.com/office/drawing/2014/main" id="{643AE36F-F17E-4CD2-B4E9-321AAA9664EF}"/>
                </a:ext>
              </a:extLst>
            </p:cNvPr>
            <p:cNvCxnSpPr>
              <a:cxnSpLocks/>
            </p:cNvCxnSpPr>
            <p:nvPr>
              <p:custDataLst>
                <p:tags r:id="rId42"/>
              </p:custDataLst>
            </p:nvPr>
          </p:nvCxnSpPr>
          <p:spPr>
            <a:xfrm rot="265573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PA_ 1812">
              <a:extLst>
                <a:ext uri="{FF2B5EF4-FFF2-40B4-BE49-F238E27FC236}">
                  <a16:creationId xmlns:a16="http://schemas.microsoft.com/office/drawing/2014/main" id="{546F1007-0685-4D30-8894-CEAB5B8DFE50}"/>
                </a:ext>
              </a:extLst>
            </p:cNvPr>
            <p:cNvCxnSpPr>
              <a:cxnSpLocks/>
            </p:cNvCxnSpPr>
            <p:nvPr>
              <p:custDataLst>
                <p:tags r:id="rId43"/>
              </p:custDataLst>
            </p:nvPr>
          </p:nvCxnSpPr>
          <p:spPr>
            <a:xfrm rot="300983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PA_ 1812">
              <a:extLst>
                <a:ext uri="{FF2B5EF4-FFF2-40B4-BE49-F238E27FC236}">
                  <a16:creationId xmlns:a16="http://schemas.microsoft.com/office/drawing/2014/main" id="{716FB5D3-9545-4121-A619-7F1584C7B445}"/>
                </a:ext>
              </a:extLst>
            </p:cNvPr>
            <p:cNvCxnSpPr>
              <a:cxnSpLocks/>
            </p:cNvCxnSpPr>
            <p:nvPr>
              <p:custDataLst>
                <p:tags r:id="rId44"/>
              </p:custDataLst>
            </p:nvPr>
          </p:nvCxnSpPr>
          <p:spPr>
            <a:xfrm rot="336393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PA_ 1812">
              <a:extLst>
                <a:ext uri="{FF2B5EF4-FFF2-40B4-BE49-F238E27FC236}">
                  <a16:creationId xmlns:a16="http://schemas.microsoft.com/office/drawing/2014/main" id="{5614772A-EE72-47CE-B0D1-695E5DFEDC08}"/>
                </a:ext>
              </a:extLst>
            </p:cNvPr>
            <p:cNvCxnSpPr>
              <a:cxnSpLocks/>
            </p:cNvCxnSpPr>
            <p:nvPr>
              <p:custDataLst>
                <p:tags r:id="rId45"/>
              </p:custDataLst>
            </p:nvPr>
          </p:nvCxnSpPr>
          <p:spPr>
            <a:xfrm rot="371803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PA_ 1812">
              <a:extLst>
                <a:ext uri="{FF2B5EF4-FFF2-40B4-BE49-F238E27FC236}">
                  <a16:creationId xmlns:a16="http://schemas.microsoft.com/office/drawing/2014/main" id="{9A8E5299-66CC-45D2-A7A8-09ED11C4C579}"/>
                </a:ext>
              </a:extLst>
            </p:cNvPr>
            <p:cNvCxnSpPr>
              <a:cxnSpLocks/>
            </p:cNvCxnSpPr>
            <p:nvPr>
              <p:custDataLst>
                <p:tags r:id="rId46"/>
              </p:custDataLst>
            </p:nvPr>
          </p:nvCxnSpPr>
          <p:spPr>
            <a:xfrm rot="407213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PA_ 1812">
              <a:extLst>
                <a:ext uri="{FF2B5EF4-FFF2-40B4-BE49-F238E27FC236}">
                  <a16:creationId xmlns:a16="http://schemas.microsoft.com/office/drawing/2014/main" id="{6D7A5764-9EE6-42F2-A9E0-D35733848A75}"/>
                </a:ext>
              </a:extLst>
            </p:cNvPr>
            <p:cNvCxnSpPr>
              <a:cxnSpLocks/>
            </p:cNvCxnSpPr>
            <p:nvPr>
              <p:custDataLst>
                <p:tags r:id="rId47"/>
              </p:custDataLst>
            </p:nvPr>
          </p:nvCxnSpPr>
          <p:spPr>
            <a:xfrm rot="442622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PA_ 1812">
              <a:extLst>
                <a:ext uri="{FF2B5EF4-FFF2-40B4-BE49-F238E27FC236}">
                  <a16:creationId xmlns:a16="http://schemas.microsoft.com/office/drawing/2014/main" id="{4C8D567A-1034-4D48-A37C-8659BA03D6DA}"/>
                </a:ext>
              </a:extLst>
            </p:cNvPr>
            <p:cNvCxnSpPr>
              <a:cxnSpLocks/>
            </p:cNvCxnSpPr>
            <p:nvPr>
              <p:custDataLst>
                <p:tags r:id="rId48"/>
              </p:custDataLst>
            </p:nvPr>
          </p:nvCxnSpPr>
          <p:spPr>
            <a:xfrm rot="4780327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PA_ 1812">
              <a:extLst>
                <a:ext uri="{FF2B5EF4-FFF2-40B4-BE49-F238E27FC236}">
                  <a16:creationId xmlns:a16="http://schemas.microsoft.com/office/drawing/2014/main" id="{2FA8CB28-1BA5-4C41-873D-44685BFDBE45}"/>
                </a:ext>
              </a:extLst>
            </p:cNvPr>
            <p:cNvCxnSpPr>
              <a:cxnSpLocks/>
            </p:cNvCxnSpPr>
            <p:nvPr>
              <p:custDataLst>
                <p:tags r:id="rId49"/>
              </p:custDataLst>
            </p:nvPr>
          </p:nvCxnSpPr>
          <p:spPr>
            <a:xfrm rot="513442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PA_ 1812">
              <a:extLst>
                <a:ext uri="{FF2B5EF4-FFF2-40B4-BE49-F238E27FC236}">
                  <a16:creationId xmlns:a16="http://schemas.microsoft.com/office/drawing/2014/main" id="{6FB05907-F6D4-4B1A-BFEE-F826C641A70A}"/>
                </a:ext>
              </a:extLst>
            </p:cNvPr>
            <p:cNvCxnSpPr>
              <a:cxnSpLocks/>
            </p:cNvCxnSpPr>
            <p:nvPr>
              <p:custDataLst>
                <p:tags r:id="rId50"/>
              </p:custDataLst>
            </p:nvPr>
          </p:nvCxnSpPr>
          <p:spPr>
            <a:xfrm rot="5488524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PA_ 1812">
              <a:extLst>
                <a:ext uri="{FF2B5EF4-FFF2-40B4-BE49-F238E27FC236}">
                  <a16:creationId xmlns:a16="http://schemas.microsoft.com/office/drawing/2014/main" id="{B54FBD17-F0CA-49E4-8D90-9892FC1FB5C3}"/>
                </a:ext>
              </a:extLst>
            </p:cNvPr>
            <p:cNvCxnSpPr>
              <a:cxnSpLocks/>
            </p:cNvCxnSpPr>
            <p:nvPr>
              <p:custDataLst>
                <p:tags r:id="rId51"/>
              </p:custDataLst>
            </p:nvPr>
          </p:nvCxnSpPr>
          <p:spPr>
            <a:xfrm rot="584262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PA_ 1812">
              <a:extLst>
                <a:ext uri="{FF2B5EF4-FFF2-40B4-BE49-F238E27FC236}">
                  <a16:creationId xmlns:a16="http://schemas.microsoft.com/office/drawing/2014/main" id="{A4209EB1-D0B8-4933-A752-11F1D08C0BD8}"/>
                </a:ext>
              </a:extLst>
            </p:cNvPr>
            <p:cNvCxnSpPr>
              <a:cxnSpLocks/>
            </p:cNvCxnSpPr>
            <p:nvPr>
              <p:custDataLst>
                <p:tags r:id="rId52"/>
              </p:custDataLst>
            </p:nvPr>
          </p:nvCxnSpPr>
          <p:spPr>
            <a:xfrm rot="6196721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PA_ 1812">
              <a:extLst>
                <a:ext uri="{FF2B5EF4-FFF2-40B4-BE49-F238E27FC236}">
                  <a16:creationId xmlns:a16="http://schemas.microsoft.com/office/drawing/2014/main" id="{AC197DD3-7EE1-4D06-AF66-41829E97078A}"/>
                </a:ext>
              </a:extLst>
            </p:cNvPr>
            <p:cNvCxnSpPr>
              <a:cxnSpLocks/>
            </p:cNvCxnSpPr>
            <p:nvPr>
              <p:custDataLst>
                <p:tags r:id="rId53"/>
              </p:custDataLst>
            </p:nvPr>
          </p:nvCxnSpPr>
          <p:spPr>
            <a:xfrm rot="655081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PA_ 1812">
              <a:extLst>
                <a:ext uri="{FF2B5EF4-FFF2-40B4-BE49-F238E27FC236}">
                  <a16:creationId xmlns:a16="http://schemas.microsoft.com/office/drawing/2014/main" id="{FA22E87D-D496-4A44-9323-9DA823595724}"/>
                </a:ext>
              </a:extLst>
            </p:cNvPr>
            <p:cNvCxnSpPr>
              <a:cxnSpLocks/>
            </p:cNvCxnSpPr>
            <p:nvPr>
              <p:custDataLst>
                <p:tags r:id="rId54"/>
              </p:custDataLst>
            </p:nvPr>
          </p:nvCxnSpPr>
          <p:spPr>
            <a:xfrm rot="6904918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PA_ 1812">
              <a:extLst>
                <a:ext uri="{FF2B5EF4-FFF2-40B4-BE49-F238E27FC236}">
                  <a16:creationId xmlns:a16="http://schemas.microsoft.com/office/drawing/2014/main" id="{DDBFEFA5-5B23-4D5B-A879-3D4BDF088116}"/>
                </a:ext>
              </a:extLst>
            </p:cNvPr>
            <p:cNvCxnSpPr>
              <a:cxnSpLocks/>
            </p:cNvCxnSpPr>
            <p:nvPr>
              <p:custDataLst>
                <p:tags r:id="rId55"/>
              </p:custDataLst>
            </p:nvPr>
          </p:nvCxnSpPr>
          <p:spPr>
            <a:xfrm rot="725901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PA_ 1812">
              <a:extLst>
                <a:ext uri="{FF2B5EF4-FFF2-40B4-BE49-F238E27FC236}">
                  <a16:creationId xmlns:a16="http://schemas.microsoft.com/office/drawing/2014/main" id="{E381A219-B809-4696-9F65-29CB56B4DD0B}"/>
                </a:ext>
              </a:extLst>
            </p:cNvPr>
            <p:cNvCxnSpPr>
              <a:cxnSpLocks/>
            </p:cNvCxnSpPr>
            <p:nvPr>
              <p:custDataLst>
                <p:tags r:id="rId56"/>
              </p:custDataLst>
            </p:nvPr>
          </p:nvCxnSpPr>
          <p:spPr>
            <a:xfrm rot="7613115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PA_ 1812">
              <a:extLst>
                <a:ext uri="{FF2B5EF4-FFF2-40B4-BE49-F238E27FC236}">
                  <a16:creationId xmlns:a16="http://schemas.microsoft.com/office/drawing/2014/main" id="{DFF7DC72-AB20-48C9-A602-C14838D9C5B1}"/>
                </a:ext>
              </a:extLst>
            </p:cNvPr>
            <p:cNvCxnSpPr>
              <a:cxnSpLocks/>
            </p:cNvCxnSpPr>
            <p:nvPr>
              <p:custDataLst>
                <p:tags r:id="rId57"/>
              </p:custDataLst>
            </p:nvPr>
          </p:nvCxnSpPr>
          <p:spPr>
            <a:xfrm rot="796721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PA_ 1812">
              <a:extLst>
                <a:ext uri="{FF2B5EF4-FFF2-40B4-BE49-F238E27FC236}">
                  <a16:creationId xmlns:a16="http://schemas.microsoft.com/office/drawing/2014/main" id="{7941BEC4-D232-4D09-A5FE-50C871DFF2CB}"/>
                </a:ext>
              </a:extLst>
            </p:cNvPr>
            <p:cNvCxnSpPr>
              <a:cxnSpLocks/>
            </p:cNvCxnSpPr>
            <p:nvPr>
              <p:custDataLst>
                <p:tags r:id="rId58"/>
              </p:custDataLst>
            </p:nvPr>
          </p:nvCxnSpPr>
          <p:spPr>
            <a:xfrm rot="8321312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PA_ 1812">
              <a:extLst>
                <a:ext uri="{FF2B5EF4-FFF2-40B4-BE49-F238E27FC236}">
                  <a16:creationId xmlns:a16="http://schemas.microsoft.com/office/drawing/2014/main" id="{C386B096-9632-4C10-A890-ADD1FCC13028}"/>
                </a:ext>
              </a:extLst>
            </p:cNvPr>
            <p:cNvCxnSpPr>
              <a:cxnSpLocks/>
            </p:cNvCxnSpPr>
            <p:nvPr>
              <p:custDataLst>
                <p:tags r:id="rId59"/>
              </p:custDataLst>
            </p:nvPr>
          </p:nvCxnSpPr>
          <p:spPr>
            <a:xfrm rot="8675409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PA_ 1812">
              <a:extLst>
                <a:ext uri="{FF2B5EF4-FFF2-40B4-BE49-F238E27FC236}">
                  <a16:creationId xmlns:a16="http://schemas.microsoft.com/office/drawing/2014/main" id="{EC95EEE6-2BD5-4903-9C8D-AF8DF0AF3E47}"/>
                </a:ext>
              </a:extLst>
            </p:cNvPr>
            <p:cNvCxnSpPr>
              <a:cxnSpLocks/>
            </p:cNvCxnSpPr>
            <p:nvPr>
              <p:custDataLst>
                <p:tags r:id="rId60"/>
              </p:custDataLst>
            </p:nvPr>
          </p:nvCxnSpPr>
          <p:spPr>
            <a:xfrm rot="902950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PA_ 1812">
              <a:extLst>
                <a:ext uri="{FF2B5EF4-FFF2-40B4-BE49-F238E27FC236}">
                  <a16:creationId xmlns:a16="http://schemas.microsoft.com/office/drawing/2014/main" id="{C257C3A1-FC0C-4C3F-B8DB-4BBE217EB3D2}"/>
                </a:ext>
              </a:extLst>
            </p:cNvPr>
            <p:cNvCxnSpPr>
              <a:cxnSpLocks/>
            </p:cNvCxnSpPr>
            <p:nvPr>
              <p:custDataLst>
                <p:tags r:id="rId61"/>
              </p:custDataLst>
            </p:nvPr>
          </p:nvCxnSpPr>
          <p:spPr>
            <a:xfrm rot="9383606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PA_ 1812">
              <a:extLst>
                <a:ext uri="{FF2B5EF4-FFF2-40B4-BE49-F238E27FC236}">
                  <a16:creationId xmlns:a16="http://schemas.microsoft.com/office/drawing/2014/main" id="{C3EE17B3-171D-493A-A567-AA987C3FE3F8}"/>
                </a:ext>
              </a:extLst>
            </p:cNvPr>
            <p:cNvCxnSpPr>
              <a:cxnSpLocks/>
            </p:cNvCxnSpPr>
            <p:nvPr>
              <p:custDataLst>
                <p:tags r:id="rId62"/>
              </p:custDataLst>
            </p:nvPr>
          </p:nvCxnSpPr>
          <p:spPr>
            <a:xfrm rot="973770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PA_ 1812">
              <a:extLst>
                <a:ext uri="{FF2B5EF4-FFF2-40B4-BE49-F238E27FC236}">
                  <a16:creationId xmlns:a16="http://schemas.microsoft.com/office/drawing/2014/main" id="{A1BCE8F9-477A-4AD3-96E3-BB36C9453253}"/>
                </a:ext>
              </a:extLst>
            </p:cNvPr>
            <p:cNvCxnSpPr>
              <a:cxnSpLocks/>
            </p:cNvCxnSpPr>
            <p:nvPr>
              <p:custDataLst>
                <p:tags r:id="rId63"/>
              </p:custDataLst>
            </p:nvPr>
          </p:nvCxnSpPr>
          <p:spPr>
            <a:xfrm rot="10091803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PA_ 1812">
              <a:extLst>
                <a:ext uri="{FF2B5EF4-FFF2-40B4-BE49-F238E27FC236}">
                  <a16:creationId xmlns:a16="http://schemas.microsoft.com/office/drawing/2014/main" id="{4EDF902E-451C-4EA8-8206-3B55A2A81E15}"/>
                </a:ext>
              </a:extLst>
            </p:cNvPr>
            <p:cNvCxnSpPr>
              <a:cxnSpLocks/>
            </p:cNvCxnSpPr>
            <p:nvPr>
              <p:custDataLst>
                <p:tags r:id="rId64"/>
              </p:custDataLst>
            </p:nvPr>
          </p:nvCxnSpPr>
          <p:spPr>
            <a:xfrm rot="10445900" flipV="1">
              <a:off x="6248400" y="41194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0" name="椭圆 319">
            <a:extLst>
              <a:ext uri="{FF2B5EF4-FFF2-40B4-BE49-F238E27FC236}">
                <a16:creationId xmlns:a16="http://schemas.microsoft.com/office/drawing/2014/main" id="{E6A74AB4-4B24-4271-BB5E-776886E4E51C}"/>
              </a:ext>
            </a:extLst>
          </p:cNvPr>
          <p:cNvSpPr/>
          <p:nvPr/>
        </p:nvSpPr>
        <p:spPr>
          <a:xfrm>
            <a:off x="8979813" y="2164370"/>
            <a:ext cx="1020817" cy="1020817"/>
          </a:xfrm>
          <a:prstGeom prst="ellipse">
            <a:avLst/>
          </a:prstGeom>
          <a:noFill/>
          <a:ln>
            <a:solidFill>
              <a:srgbClr val="55E2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Shape 4724">
            <a:extLst>
              <a:ext uri="{FF2B5EF4-FFF2-40B4-BE49-F238E27FC236}">
                <a16:creationId xmlns:a16="http://schemas.microsoft.com/office/drawing/2014/main" id="{B324C515-123C-4466-875C-1F22D59D1F2A}"/>
              </a:ext>
            </a:extLst>
          </p:cNvPr>
          <p:cNvSpPr/>
          <p:nvPr/>
        </p:nvSpPr>
        <p:spPr>
          <a:xfrm>
            <a:off x="5924926" y="2415112"/>
            <a:ext cx="360136" cy="52233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9909" y="0"/>
                </a:moveTo>
                <a:lnTo>
                  <a:pt x="99909" y="0"/>
                </a:lnTo>
                <a:cubicBezTo>
                  <a:pt x="19819" y="0"/>
                  <a:pt x="19819" y="0"/>
                  <a:pt x="19819" y="0"/>
                </a:cubicBezTo>
                <a:cubicBezTo>
                  <a:pt x="7873" y="0"/>
                  <a:pt x="0" y="5678"/>
                  <a:pt x="0" y="14006"/>
                </a:cubicBezTo>
                <a:cubicBezTo>
                  <a:pt x="0" y="103154"/>
                  <a:pt x="0" y="103154"/>
                  <a:pt x="0" y="103154"/>
                </a:cubicBezTo>
                <a:cubicBezTo>
                  <a:pt x="0" y="111482"/>
                  <a:pt x="7873" y="119810"/>
                  <a:pt x="19819" y="119810"/>
                </a:cubicBezTo>
                <a:cubicBezTo>
                  <a:pt x="99909" y="119810"/>
                  <a:pt x="99909" y="119810"/>
                  <a:pt x="99909" y="119810"/>
                </a:cubicBezTo>
                <a:cubicBezTo>
                  <a:pt x="111855" y="119810"/>
                  <a:pt x="119728" y="111482"/>
                  <a:pt x="119728" y="103154"/>
                </a:cubicBezTo>
                <a:cubicBezTo>
                  <a:pt x="119728" y="14006"/>
                  <a:pt x="119728" y="14006"/>
                  <a:pt x="119728" y="14006"/>
                </a:cubicBezTo>
                <a:cubicBezTo>
                  <a:pt x="119728" y="5678"/>
                  <a:pt x="111855" y="0"/>
                  <a:pt x="99909" y="0"/>
                </a:cubicBezTo>
                <a:close/>
                <a:moveTo>
                  <a:pt x="111855" y="103154"/>
                </a:moveTo>
                <a:lnTo>
                  <a:pt x="111855" y="103154"/>
                </a:lnTo>
                <a:cubicBezTo>
                  <a:pt x="111855" y="108643"/>
                  <a:pt x="103710" y="111482"/>
                  <a:pt x="99909" y="111482"/>
                </a:cubicBezTo>
                <a:cubicBezTo>
                  <a:pt x="19819" y="111482"/>
                  <a:pt x="19819" y="111482"/>
                  <a:pt x="19819" y="111482"/>
                </a:cubicBezTo>
                <a:cubicBezTo>
                  <a:pt x="16018" y="111482"/>
                  <a:pt x="7873" y="108643"/>
                  <a:pt x="7873" y="103154"/>
                </a:cubicBezTo>
                <a:cubicBezTo>
                  <a:pt x="7873" y="91987"/>
                  <a:pt x="7873" y="91987"/>
                  <a:pt x="7873" y="91987"/>
                </a:cubicBezTo>
                <a:cubicBezTo>
                  <a:pt x="111855" y="91987"/>
                  <a:pt x="111855" y="91987"/>
                  <a:pt x="111855" y="91987"/>
                </a:cubicBezTo>
                <a:lnTo>
                  <a:pt x="111855" y="103154"/>
                </a:lnTo>
                <a:close/>
                <a:moveTo>
                  <a:pt x="111855" y="86498"/>
                </a:moveTo>
                <a:lnTo>
                  <a:pt x="111855" y="86498"/>
                </a:lnTo>
                <a:cubicBezTo>
                  <a:pt x="7873" y="86498"/>
                  <a:pt x="7873" y="86498"/>
                  <a:pt x="7873" y="86498"/>
                </a:cubicBezTo>
                <a:cubicBezTo>
                  <a:pt x="7873" y="25173"/>
                  <a:pt x="7873" y="25173"/>
                  <a:pt x="7873" y="25173"/>
                </a:cubicBezTo>
                <a:cubicBezTo>
                  <a:pt x="111855" y="25173"/>
                  <a:pt x="111855" y="25173"/>
                  <a:pt x="111855" y="25173"/>
                </a:cubicBezTo>
                <a:lnTo>
                  <a:pt x="111855" y="86498"/>
                </a:lnTo>
                <a:close/>
                <a:moveTo>
                  <a:pt x="111855" y="19495"/>
                </a:moveTo>
                <a:lnTo>
                  <a:pt x="111855" y="19495"/>
                </a:lnTo>
                <a:cubicBezTo>
                  <a:pt x="7873" y="19495"/>
                  <a:pt x="7873" y="19495"/>
                  <a:pt x="7873" y="19495"/>
                </a:cubicBezTo>
                <a:cubicBezTo>
                  <a:pt x="7873" y="14006"/>
                  <a:pt x="7873" y="14006"/>
                  <a:pt x="7873" y="14006"/>
                </a:cubicBezTo>
                <a:cubicBezTo>
                  <a:pt x="7873" y="11167"/>
                  <a:pt x="16018" y="8328"/>
                  <a:pt x="19819" y="8328"/>
                </a:cubicBezTo>
                <a:cubicBezTo>
                  <a:pt x="99909" y="8328"/>
                  <a:pt x="99909" y="8328"/>
                  <a:pt x="99909" y="8328"/>
                </a:cubicBezTo>
                <a:cubicBezTo>
                  <a:pt x="103710" y="8328"/>
                  <a:pt x="111855" y="11167"/>
                  <a:pt x="111855" y="14006"/>
                </a:cubicBezTo>
                <a:lnTo>
                  <a:pt x="111855" y="19495"/>
                </a:lnTo>
                <a:close/>
                <a:moveTo>
                  <a:pt x="60000" y="108643"/>
                </a:moveTo>
                <a:lnTo>
                  <a:pt x="60000" y="108643"/>
                </a:lnTo>
                <a:cubicBezTo>
                  <a:pt x="63800" y="108643"/>
                  <a:pt x="67873" y="105993"/>
                  <a:pt x="67873" y="103154"/>
                </a:cubicBezTo>
                <a:cubicBezTo>
                  <a:pt x="67873" y="100315"/>
                  <a:pt x="63800" y="97665"/>
                  <a:pt x="60000" y="97665"/>
                </a:cubicBezTo>
                <a:cubicBezTo>
                  <a:pt x="55927" y="97665"/>
                  <a:pt x="51855" y="100315"/>
                  <a:pt x="51855" y="103154"/>
                </a:cubicBezTo>
                <a:cubicBezTo>
                  <a:pt x="51855" y="105993"/>
                  <a:pt x="55927" y="108643"/>
                  <a:pt x="60000" y="1086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txBody>
          <a:bodyPr lIns="45713" tIns="22850" rIns="45713" bIns="22850" anchor="ctr" anchorCtr="0">
            <a:noAutofit/>
          </a:bodyPr>
          <a:lstStyle/>
          <a:p>
            <a:endParaRPr>
              <a:solidFill>
                <a:prstClr val="black"/>
              </a:solidFill>
              <a:latin typeface="Roboto"/>
              <a:sym typeface="Roboto"/>
            </a:endParaRPr>
          </a:p>
        </p:txBody>
      </p:sp>
      <p:sp>
        <p:nvSpPr>
          <p:cNvPr id="191" name="Shape 4667">
            <a:extLst>
              <a:ext uri="{FF2B5EF4-FFF2-40B4-BE49-F238E27FC236}">
                <a16:creationId xmlns:a16="http://schemas.microsoft.com/office/drawing/2014/main" id="{75DD8DBA-57E0-4F0A-A883-F3FFC6A846FD}"/>
              </a:ext>
            </a:extLst>
          </p:cNvPr>
          <p:cNvSpPr/>
          <p:nvPr/>
        </p:nvSpPr>
        <p:spPr>
          <a:xfrm>
            <a:off x="9250200" y="2415112"/>
            <a:ext cx="519196" cy="51933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492" y="25133"/>
                </a:moveTo>
                <a:lnTo>
                  <a:pt x="72492" y="25133"/>
                </a:lnTo>
                <a:cubicBezTo>
                  <a:pt x="67003" y="30803"/>
                  <a:pt x="67003" y="39118"/>
                  <a:pt x="72492" y="47433"/>
                </a:cubicBezTo>
                <a:cubicBezTo>
                  <a:pt x="81009" y="52913"/>
                  <a:pt x="89148" y="52913"/>
                  <a:pt x="94826" y="47433"/>
                </a:cubicBezTo>
                <a:cubicBezTo>
                  <a:pt x="100315" y="39118"/>
                  <a:pt x="100315" y="30803"/>
                  <a:pt x="94826" y="25133"/>
                </a:cubicBezTo>
                <a:cubicBezTo>
                  <a:pt x="89148" y="19653"/>
                  <a:pt x="81009" y="19653"/>
                  <a:pt x="72492" y="25133"/>
                </a:cubicBezTo>
                <a:close/>
                <a:moveTo>
                  <a:pt x="89148" y="41763"/>
                </a:moveTo>
                <a:lnTo>
                  <a:pt x="89148" y="41763"/>
                </a:lnTo>
                <a:cubicBezTo>
                  <a:pt x="86498" y="44598"/>
                  <a:pt x="81009" y="44598"/>
                  <a:pt x="77981" y="41763"/>
                </a:cubicBezTo>
                <a:cubicBezTo>
                  <a:pt x="75331" y="39118"/>
                  <a:pt x="75331" y="33448"/>
                  <a:pt x="77981" y="30803"/>
                </a:cubicBezTo>
                <a:cubicBezTo>
                  <a:pt x="81009" y="27968"/>
                  <a:pt x="86498" y="27968"/>
                  <a:pt x="89148" y="30803"/>
                </a:cubicBezTo>
                <a:cubicBezTo>
                  <a:pt x="91987" y="33448"/>
                  <a:pt x="91987" y="39118"/>
                  <a:pt x="89148" y="41763"/>
                </a:cubicBezTo>
                <a:close/>
                <a:moveTo>
                  <a:pt x="111482" y="0"/>
                </a:moveTo>
                <a:lnTo>
                  <a:pt x="111482" y="0"/>
                </a:lnTo>
                <a:cubicBezTo>
                  <a:pt x="64164" y="0"/>
                  <a:pt x="64164" y="0"/>
                  <a:pt x="64164" y="0"/>
                </a:cubicBezTo>
                <a:cubicBezTo>
                  <a:pt x="58675" y="0"/>
                  <a:pt x="58675" y="2834"/>
                  <a:pt x="55835" y="5669"/>
                </a:cubicBezTo>
                <a:cubicBezTo>
                  <a:pt x="5678" y="55748"/>
                  <a:pt x="5678" y="55748"/>
                  <a:pt x="5678" y="55748"/>
                </a:cubicBezTo>
                <a:cubicBezTo>
                  <a:pt x="0" y="61417"/>
                  <a:pt x="0" y="69543"/>
                  <a:pt x="5678" y="75212"/>
                </a:cubicBezTo>
                <a:cubicBezTo>
                  <a:pt x="44668" y="114141"/>
                  <a:pt x="44668" y="114141"/>
                  <a:pt x="44668" y="114141"/>
                </a:cubicBezTo>
                <a:cubicBezTo>
                  <a:pt x="50157" y="119811"/>
                  <a:pt x="58675" y="119811"/>
                  <a:pt x="64164" y="114141"/>
                </a:cubicBezTo>
                <a:cubicBezTo>
                  <a:pt x="114321" y="64062"/>
                  <a:pt x="114321" y="64062"/>
                  <a:pt x="114321" y="64062"/>
                </a:cubicBezTo>
                <a:cubicBezTo>
                  <a:pt x="117160" y="61417"/>
                  <a:pt x="119810" y="61417"/>
                  <a:pt x="119810" y="55748"/>
                </a:cubicBezTo>
                <a:cubicBezTo>
                  <a:pt x="119810" y="8503"/>
                  <a:pt x="119810" y="8503"/>
                  <a:pt x="119810" y="8503"/>
                </a:cubicBezTo>
                <a:cubicBezTo>
                  <a:pt x="119810" y="2834"/>
                  <a:pt x="117160" y="0"/>
                  <a:pt x="111482" y="0"/>
                </a:cubicBezTo>
                <a:close/>
                <a:moveTo>
                  <a:pt x="61324" y="108661"/>
                </a:moveTo>
                <a:lnTo>
                  <a:pt x="61324" y="108661"/>
                </a:lnTo>
                <a:cubicBezTo>
                  <a:pt x="55835" y="111307"/>
                  <a:pt x="52996" y="111307"/>
                  <a:pt x="50157" y="108661"/>
                </a:cubicBezTo>
                <a:cubicBezTo>
                  <a:pt x="11167" y="69543"/>
                  <a:pt x="11167" y="69543"/>
                  <a:pt x="11167" y="69543"/>
                </a:cubicBezTo>
                <a:cubicBezTo>
                  <a:pt x="8517" y="66897"/>
                  <a:pt x="8517" y="64062"/>
                  <a:pt x="11167" y="61417"/>
                </a:cubicBezTo>
                <a:cubicBezTo>
                  <a:pt x="16845" y="55748"/>
                  <a:pt x="16845" y="55748"/>
                  <a:pt x="16845" y="55748"/>
                </a:cubicBezTo>
                <a:cubicBezTo>
                  <a:pt x="64164" y="102992"/>
                  <a:pt x="64164" y="102992"/>
                  <a:pt x="64164" y="102992"/>
                </a:cubicBezTo>
                <a:lnTo>
                  <a:pt x="61324" y="108661"/>
                </a:lnTo>
                <a:close/>
                <a:moveTo>
                  <a:pt x="111482" y="52913"/>
                </a:moveTo>
                <a:lnTo>
                  <a:pt x="111482" y="52913"/>
                </a:lnTo>
                <a:cubicBezTo>
                  <a:pt x="111482" y="55748"/>
                  <a:pt x="111482" y="58582"/>
                  <a:pt x="108832" y="61417"/>
                </a:cubicBezTo>
                <a:cubicBezTo>
                  <a:pt x="69842" y="97511"/>
                  <a:pt x="69842" y="97511"/>
                  <a:pt x="69842" y="97511"/>
                </a:cubicBezTo>
                <a:cubicBezTo>
                  <a:pt x="22334" y="50267"/>
                  <a:pt x="22334" y="50267"/>
                  <a:pt x="22334" y="50267"/>
                </a:cubicBezTo>
                <a:cubicBezTo>
                  <a:pt x="61324" y="11149"/>
                  <a:pt x="61324" y="11149"/>
                  <a:pt x="61324" y="11149"/>
                </a:cubicBezTo>
                <a:cubicBezTo>
                  <a:pt x="61324" y="8503"/>
                  <a:pt x="64164" y="8503"/>
                  <a:pt x="67003" y="8503"/>
                </a:cubicBezTo>
                <a:cubicBezTo>
                  <a:pt x="108832" y="8503"/>
                  <a:pt x="108832" y="8503"/>
                  <a:pt x="108832" y="8503"/>
                </a:cubicBezTo>
                <a:cubicBezTo>
                  <a:pt x="111482" y="8503"/>
                  <a:pt x="111482" y="8503"/>
                  <a:pt x="111482" y="11149"/>
                </a:cubicBezTo>
                <a:lnTo>
                  <a:pt x="111482" y="529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txBody>
          <a:bodyPr lIns="45713" tIns="22850" rIns="45713" bIns="22850" anchor="ctr" anchorCtr="0">
            <a:noAutofit/>
          </a:bodyPr>
          <a:lstStyle/>
          <a:p>
            <a:endParaRPr>
              <a:solidFill>
                <a:prstClr val="black"/>
              </a:solidFill>
              <a:latin typeface="Roboto"/>
              <a:sym typeface="Roboto"/>
            </a:endParaRPr>
          </a:p>
        </p:txBody>
      </p:sp>
      <p:sp>
        <p:nvSpPr>
          <p:cNvPr id="327" name="矩形: 圆角 326">
            <a:extLst>
              <a:ext uri="{FF2B5EF4-FFF2-40B4-BE49-F238E27FC236}">
                <a16:creationId xmlns:a16="http://schemas.microsoft.com/office/drawing/2014/main" id="{5CFB3389-8D23-4B05-8438-7D947C12F3DC}"/>
              </a:ext>
            </a:extLst>
          </p:cNvPr>
          <p:cNvSpPr/>
          <p:nvPr/>
        </p:nvSpPr>
        <p:spPr>
          <a:xfrm>
            <a:off x="2386332" y="4558785"/>
            <a:ext cx="665744" cy="4571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5E2EA">
                  <a:lumMod val="98000"/>
                  <a:lumOff val="2000"/>
                </a:srgbClr>
              </a:gs>
              <a:gs pos="100000">
                <a:srgbClr val="5346F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8" name="文本框 327">
            <a:extLst>
              <a:ext uri="{FF2B5EF4-FFF2-40B4-BE49-F238E27FC236}">
                <a16:creationId xmlns:a16="http://schemas.microsoft.com/office/drawing/2014/main" id="{9DEC0DF9-C81A-4C2A-994F-FF791A849056}"/>
              </a:ext>
            </a:extLst>
          </p:cNvPr>
          <p:cNvSpPr txBox="1"/>
          <p:nvPr/>
        </p:nvSpPr>
        <p:spPr>
          <a:xfrm>
            <a:off x="1554173" y="4108150"/>
            <a:ext cx="2330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能力扩展</a:t>
            </a:r>
          </a:p>
        </p:txBody>
      </p:sp>
      <p:sp>
        <p:nvSpPr>
          <p:cNvPr id="329" name="文本框 328">
            <a:extLst>
              <a:ext uri="{FF2B5EF4-FFF2-40B4-BE49-F238E27FC236}">
                <a16:creationId xmlns:a16="http://schemas.microsoft.com/office/drawing/2014/main" id="{C8F39D84-D8AC-4DD9-B8C5-445604E6F176}"/>
              </a:ext>
            </a:extLst>
          </p:cNvPr>
          <p:cNvSpPr txBox="1"/>
          <p:nvPr/>
        </p:nvSpPr>
        <p:spPr>
          <a:xfrm>
            <a:off x="1306523" y="4633996"/>
            <a:ext cx="2825363" cy="1301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能够编写代码的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LLMs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不仅能够完成代码补全任务，还能够进行更高级的任务，如规划、策略逻辑和控制。</a:t>
            </a:r>
          </a:p>
        </p:txBody>
      </p:sp>
      <p:sp>
        <p:nvSpPr>
          <p:cNvPr id="330" name="等腰三角形 329">
            <a:extLst>
              <a:ext uri="{FF2B5EF4-FFF2-40B4-BE49-F238E27FC236}">
                <a16:creationId xmlns:a16="http://schemas.microsoft.com/office/drawing/2014/main" id="{D9BEC0A6-9D5A-4678-A057-39FD607F75CC}"/>
              </a:ext>
            </a:extLst>
          </p:cNvPr>
          <p:cNvSpPr/>
          <p:nvPr/>
        </p:nvSpPr>
        <p:spPr>
          <a:xfrm rot="10800000">
            <a:off x="2633709" y="3833018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331" name="矩形: 圆角 330">
            <a:extLst>
              <a:ext uri="{FF2B5EF4-FFF2-40B4-BE49-F238E27FC236}">
                <a16:creationId xmlns:a16="http://schemas.microsoft.com/office/drawing/2014/main" id="{BF462030-522C-4677-9A2D-085FDEB5826F}"/>
              </a:ext>
            </a:extLst>
          </p:cNvPr>
          <p:cNvSpPr/>
          <p:nvPr/>
        </p:nvSpPr>
        <p:spPr>
          <a:xfrm>
            <a:off x="5771840" y="4558785"/>
            <a:ext cx="665744" cy="4571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5E2EA">
                  <a:lumMod val="98000"/>
                  <a:lumOff val="2000"/>
                </a:srgbClr>
              </a:gs>
              <a:gs pos="100000">
                <a:srgbClr val="5346F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2" name="文本框 331">
            <a:extLst>
              <a:ext uri="{FF2B5EF4-FFF2-40B4-BE49-F238E27FC236}">
                <a16:creationId xmlns:a16="http://schemas.microsoft.com/office/drawing/2014/main" id="{395FA785-DB16-4488-A66A-679050CA1D88}"/>
              </a:ext>
            </a:extLst>
          </p:cNvPr>
          <p:cNvSpPr txBox="1"/>
          <p:nvPr/>
        </p:nvSpPr>
        <p:spPr>
          <a:xfrm>
            <a:off x="4939681" y="4108150"/>
            <a:ext cx="2330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生成代码的功能</a:t>
            </a:r>
          </a:p>
        </p:txBody>
      </p:sp>
      <p:sp>
        <p:nvSpPr>
          <p:cNvPr id="333" name="文本框 332">
            <a:extLst>
              <a:ext uri="{FF2B5EF4-FFF2-40B4-BE49-F238E27FC236}">
                <a16:creationId xmlns:a16="http://schemas.microsoft.com/office/drawing/2014/main" id="{40312550-7E63-4A29-B0A1-AA38F982C194}"/>
              </a:ext>
            </a:extLst>
          </p:cNvPr>
          <p:cNvSpPr txBox="1"/>
          <p:nvPr/>
        </p:nvSpPr>
        <p:spPr>
          <a:xfrm>
            <a:off x="4692031" y="4633996"/>
            <a:ext cx="2825363" cy="1609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生成的策略代码能够表达处理感知输出（例如，使用开放词汇表对象检测器）的函数或反馈循环，并且能够参数化控制原语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API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。</a:t>
            </a:r>
          </a:p>
        </p:txBody>
      </p:sp>
      <p:sp>
        <p:nvSpPr>
          <p:cNvPr id="334" name="等腰三角形 333">
            <a:extLst>
              <a:ext uri="{FF2B5EF4-FFF2-40B4-BE49-F238E27FC236}">
                <a16:creationId xmlns:a16="http://schemas.microsoft.com/office/drawing/2014/main" id="{483B856A-6D65-4D44-B5D1-9A2F4D05F128}"/>
              </a:ext>
            </a:extLst>
          </p:cNvPr>
          <p:cNvSpPr/>
          <p:nvPr/>
        </p:nvSpPr>
        <p:spPr>
          <a:xfrm rot="10800000">
            <a:off x="6019217" y="3833018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335" name="矩形: 圆角 334">
            <a:extLst>
              <a:ext uri="{FF2B5EF4-FFF2-40B4-BE49-F238E27FC236}">
                <a16:creationId xmlns:a16="http://schemas.microsoft.com/office/drawing/2014/main" id="{CA515EC9-92A3-4820-8DC6-A3A578C91D24}"/>
              </a:ext>
            </a:extLst>
          </p:cNvPr>
          <p:cNvSpPr/>
          <p:nvPr/>
        </p:nvSpPr>
        <p:spPr>
          <a:xfrm>
            <a:off x="9156839" y="4558785"/>
            <a:ext cx="665744" cy="4571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5E2EA">
                  <a:lumMod val="98000"/>
                  <a:lumOff val="2000"/>
                </a:srgbClr>
              </a:gs>
              <a:gs pos="100000">
                <a:srgbClr val="5346F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6" name="文本框 335">
            <a:extLst>
              <a:ext uri="{FF2B5EF4-FFF2-40B4-BE49-F238E27FC236}">
                <a16:creationId xmlns:a16="http://schemas.microsoft.com/office/drawing/2014/main" id="{95F16872-5455-462D-8B28-9B11EBCD43DA}"/>
              </a:ext>
            </a:extLst>
          </p:cNvPr>
          <p:cNvSpPr txBox="1"/>
          <p:nvPr/>
        </p:nvSpPr>
        <p:spPr>
          <a:xfrm>
            <a:off x="8324680" y="4108150"/>
            <a:ext cx="2330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自主重构</a:t>
            </a:r>
            <a:r>
              <a:rPr lang="en-US" altLang="zh-CN" b="1" dirty="0">
                <a:solidFill>
                  <a:schemeClr val="bg1"/>
                </a:solidFill>
              </a:rPr>
              <a:t>API</a:t>
            </a:r>
            <a:r>
              <a:rPr lang="zh-CN" altLang="en-US" b="1" dirty="0">
                <a:solidFill>
                  <a:schemeClr val="bg1"/>
                </a:solidFill>
              </a:rPr>
              <a:t>调用</a:t>
            </a:r>
          </a:p>
        </p:txBody>
      </p:sp>
      <p:sp>
        <p:nvSpPr>
          <p:cNvPr id="337" name="文本框 336">
            <a:extLst>
              <a:ext uri="{FF2B5EF4-FFF2-40B4-BE49-F238E27FC236}">
                <a16:creationId xmlns:a16="http://schemas.microsoft.com/office/drawing/2014/main" id="{C819176A-B108-4A0B-9EC4-E861770A6026}"/>
              </a:ext>
            </a:extLst>
          </p:cNvPr>
          <p:cNvSpPr txBox="1"/>
          <p:nvPr/>
        </p:nvSpPr>
        <p:spPr>
          <a:xfrm>
            <a:off x="8077030" y="4633996"/>
            <a:ext cx="2825363" cy="9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LLMs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能够自主地重新组合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API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调用，以生成新的策略代码，从而响应新的命令。</a:t>
            </a:r>
          </a:p>
        </p:txBody>
      </p:sp>
      <p:sp>
        <p:nvSpPr>
          <p:cNvPr id="338" name="等腰三角形 337">
            <a:extLst>
              <a:ext uri="{FF2B5EF4-FFF2-40B4-BE49-F238E27FC236}">
                <a16:creationId xmlns:a16="http://schemas.microsoft.com/office/drawing/2014/main" id="{2D3D3089-5073-4D8B-8B0C-4B5797A0C1D5}"/>
              </a:ext>
            </a:extLst>
          </p:cNvPr>
          <p:cNvSpPr/>
          <p:nvPr/>
        </p:nvSpPr>
        <p:spPr>
          <a:xfrm rot="10800000">
            <a:off x="9404216" y="3833018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363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3" dur="1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50"/>
                            </p:stCondLst>
                            <p:childTnLst>
                              <p:par>
                                <p:cTn id="36" presetID="21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8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250"/>
                            </p:stCondLst>
                            <p:childTnLst>
                              <p:par>
                                <p:cTn id="4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6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250"/>
                            </p:stCondLst>
                            <p:childTnLst>
                              <p:par>
                                <p:cTn id="61" presetID="21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63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250"/>
                            </p:stCondLst>
                            <p:childTnLst>
                              <p:par>
                                <p:cTn id="6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1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190" grpId="0" animBg="1"/>
      <p:bldP spid="192" grpId="0" animBg="1"/>
      <p:bldP spid="256" grpId="0" animBg="1"/>
      <p:bldP spid="320" grpId="0" animBg="1"/>
      <p:bldP spid="193" grpId="0" animBg="1"/>
      <p:bldP spid="191" grpId="0" animBg="1"/>
      <p:bldP spid="327" grpId="0" animBg="1"/>
      <p:bldP spid="328" grpId="0"/>
      <p:bldP spid="329" grpId="0"/>
      <p:bldP spid="330" grpId="0" animBg="1"/>
      <p:bldP spid="331" grpId="0" animBg="1"/>
      <p:bldP spid="332" grpId="0"/>
      <p:bldP spid="333" grpId="0"/>
      <p:bldP spid="334" grpId="0" animBg="1"/>
      <p:bldP spid="335" grpId="0" animBg="1"/>
      <p:bldP spid="336" grpId="0"/>
      <p:bldP spid="337" grpId="0"/>
      <p:bldP spid="33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D8DB3D2-4DCB-4017-B0B8-DA1FFB68ED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7" t="747" r="747" b="747"/>
          <a:stretch/>
        </p:blipFill>
        <p:spPr>
          <a:xfrm>
            <a:off x="923925" y="-5882367"/>
            <a:ext cx="10648950" cy="1064895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C00C4AF-83C5-4B0C-9DD3-30416B39C465}"/>
              </a:ext>
            </a:extLst>
          </p:cNvPr>
          <p:cNvSpPr txBox="1"/>
          <p:nvPr/>
        </p:nvSpPr>
        <p:spPr>
          <a:xfrm>
            <a:off x="4712317" y="-166995"/>
            <a:ext cx="276736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600" dirty="0">
                <a:solidFill>
                  <a:schemeClr val="bg1">
                    <a:alpha val="90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25000"/>
                    </a:prstClr>
                  </a:outerShdw>
                </a:effectLst>
                <a:latin typeface="Agency FB" panose="020B0503020202020204" pitchFamily="34" charset="0"/>
              </a:rPr>
              <a:t>02</a:t>
            </a:r>
            <a:endParaRPr lang="zh-CN" altLang="en-US" sz="19900" b="1" spc="600" dirty="0">
              <a:solidFill>
                <a:schemeClr val="bg1">
                  <a:alpha val="90000"/>
                </a:schemeClr>
              </a:solidFill>
              <a:effectLst>
                <a:outerShdw blurRad="63500" sx="102000" sy="102000" algn="ctr" rotWithShape="0">
                  <a:prstClr val="black">
                    <a:alpha val="25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43C3699-6023-4DD8-9C8C-59749D595D33}"/>
              </a:ext>
            </a:extLst>
          </p:cNvPr>
          <p:cNvSpPr/>
          <p:nvPr/>
        </p:nvSpPr>
        <p:spPr>
          <a:xfrm>
            <a:off x="3543300" y="599514"/>
            <a:ext cx="5257800" cy="1621692"/>
          </a:xfrm>
          <a:prstGeom prst="rect">
            <a:avLst/>
          </a:prstGeom>
          <a:gradFill flip="none" rotWithShape="1">
            <a:gsLst>
              <a:gs pos="100000">
                <a:srgbClr val="55E2EA">
                  <a:alpha val="0"/>
                </a:srgbClr>
              </a:gs>
              <a:gs pos="20000">
                <a:srgbClr val="5346FC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C0B789-5E36-4383-AE4E-4AF87E65C1A6}"/>
              </a:ext>
            </a:extLst>
          </p:cNvPr>
          <p:cNvSpPr txBox="1"/>
          <p:nvPr/>
        </p:nvSpPr>
        <p:spPr>
          <a:xfrm>
            <a:off x="4429124" y="1025639"/>
            <a:ext cx="3333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127000" dist="127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PART TWO</a:t>
            </a:r>
            <a:endParaRPr lang="zh-CN" altLang="en-US" sz="4400" b="1" dirty="0">
              <a:solidFill>
                <a:schemeClr val="bg1"/>
              </a:solidFill>
              <a:effectLst>
                <a:outerShdw blurRad="127000" dist="127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F1776EF-60B0-410E-B4DA-5CCAFF9A9A8D}"/>
              </a:ext>
            </a:extLst>
          </p:cNvPr>
          <p:cNvSpPr txBox="1"/>
          <p:nvPr/>
        </p:nvSpPr>
        <p:spPr>
          <a:xfrm>
            <a:off x="4238625" y="3648075"/>
            <a:ext cx="3714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solidFill>
                  <a:schemeClr val="bg1"/>
                </a:solidFill>
              </a:rPr>
              <a:t>方法</a:t>
            </a: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D0125037-500E-4C87-B670-171ABA386778}"/>
              </a:ext>
            </a:extLst>
          </p:cNvPr>
          <p:cNvSpPr/>
          <p:nvPr/>
        </p:nvSpPr>
        <p:spPr>
          <a:xfrm rot="10800000">
            <a:off x="-3637939" y="-2134095"/>
            <a:ext cx="19536700" cy="11126185"/>
          </a:xfrm>
          <a:prstGeom prst="triangle">
            <a:avLst/>
          </a:prstGeom>
          <a:noFill/>
          <a:ln w="19050">
            <a:gradFill flip="none" rotWithShape="1">
              <a:gsLst>
                <a:gs pos="0">
                  <a:srgbClr val="55E2EA"/>
                </a:gs>
                <a:gs pos="95000">
                  <a:srgbClr val="5346FC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11E4F3AE-9E0C-4FE7-8321-366105C203A9}"/>
              </a:ext>
            </a:extLst>
          </p:cNvPr>
          <p:cNvSpPr/>
          <p:nvPr/>
        </p:nvSpPr>
        <p:spPr>
          <a:xfrm rot="10800000">
            <a:off x="6020029" y="4326201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929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 pattern="recta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  <p:bldP spid="7" grpId="0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2" name="组合 4971">
            <a:extLst>
              <a:ext uri="{FF2B5EF4-FFF2-40B4-BE49-F238E27FC236}">
                <a16:creationId xmlns:a16="http://schemas.microsoft.com/office/drawing/2014/main" id="{5D230F8F-B725-426E-954F-32C2761F6FC1}"/>
              </a:ext>
            </a:extLst>
          </p:cNvPr>
          <p:cNvGrpSpPr/>
          <p:nvPr/>
        </p:nvGrpSpPr>
        <p:grpSpPr>
          <a:xfrm>
            <a:off x="4690978" y="2227251"/>
            <a:ext cx="2810045" cy="2810045"/>
            <a:chOff x="4490641" y="1902443"/>
            <a:chExt cx="3467100" cy="3467100"/>
          </a:xfrm>
        </p:grpSpPr>
        <p:grpSp>
          <p:nvGrpSpPr>
            <p:cNvPr id="4973" name="PA_ 2">
              <a:extLst>
                <a:ext uri="{FF2B5EF4-FFF2-40B4-BE49-F238E27FC236}">
                  <a16:creationId xmlns:a16="http://schemas.microsoft.com/office/drawing/2014/main" id="{AF6EB099-71D7-4560-9092-EC64191DC8E9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6224190" y="1902443"/>
              <a:ext cx="2" cy="3467100"/>
              <a:chOff x="6095999" y="-1581150"/>
              <a:chExt cx="2" cy="3467100"/>
            </a:xfrm>
          </p:grpSpPr>
          <p:cxnSp>
            <p:nvCxnSpPr>
              <p:cNvPr id="4977" name="PA_ 1812">
                <a:extLst>
                  <a:ext uri="{FF2B5EF4-FFF2-40B4-BE49-F238E27FC236}">
                    <a16:creationId xmlns:a16="http://schemas.microsoft.com/office/drawing/2014/main" id="{FEE8D5E7-51B2-45D3-A752-3DA3000B949F}"/>
                  </a:ext>
                </a:extLst>
              </p:cNvPr>
              <p:cNvCxnSpPr>
                <a:cxnSpLocks/>
              </p:cNvCxnSpPr>
              <p:nvPr>
                <p:custDataLst>
                  <p:tags r:id="rId5"/>
                </p:custDataLst>
              </p:nvPr>
            </p:nvCxnSpPr>
            <p:spPr>
              <a:xfrm flipV="1">
                <a:off x="6095999" y="152400"/>
                <a:ext cx="1" cy="1733550"/>
              </a:xfrm>
              <a:prstGeom prst="line">
                <a:avLst/>
              </a:prstGeom>
              <a:ln w="38100" cap="rnd">
                <a:gradFill>
                  <a:gsLst>
                    <a:gs pos="0">
                      <a:srgbClr val="55E2EA">
                        <a:lumMod val="98000"/>
                        <a:lumOff val="2000"/>
                        <a:alpha val="0"/>
                      </a:srgbClr>
                    </a:gs>
                    <a:gs pos="100000">
                      <a:srgbClr val="5346FC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78" name="PA_ 1812">
                <a:extLst>
                  <a:ext uri="{FF2B5EF4-FFF2-40B4-BE49-F238E27FC236}">
                    <a16:creationId xmlns:a16="http://schemas.microsoft.com/office/drawing/2014/main" id="{9C5193C6-E742-41D8-8709-8DFC01228968}"/>
                  </a:ext>
                </a:extLst>
              </p:cNvPr>
              <p:cNvCxnSpPr>
                <a:cxnSpLocks/>
              </p:cNvCxnSpPr>
              <p:nvPr>
                <p:custDataLst>
                  <p:tags r:id="rId6"/>
                </p:custDataLst>
              </p:nvPr>
            </p:nvCxnSpPr>
            <p:spPr>
              <a:xfrm>
                <a:off x="6096000" y="-1581150"/>
                <a:ext cx="1" cy="1733550"/>
              </a:xfrm>
              <a:prstGeom prst="line">
                <a:avLst/>
              </a:prstGeom>
              <a:ln w="38100" cap="rnd">
                <a:gradFill>
                  <a:gsLst>
                    <a:gs pos="0">
                      <a:srgbClr val="55E2EA">
                        <a:lumMod val="98000"/>
                        <a:lumOff val="2000"/>
                        <a:alpha val="0"/>
                      </a:srgbClr>
                    </a:gs>
                    <a:gs pos="100000">
                      <a:srgbClr val="5346FC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74" name="PA_ 2">
              <a:extLst>
                <a:ext uri="{FF2B5EF4-FFF2-40B4-BE49-F238E27FC236}">
                  <a16:creationId xmlns:a16="http://schemas.microsoft.com/office/drawing/2014/main" id="{D6A0FD5D-9453-4281-8B9D-C25248ED64D7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 rot="16200000" flipH="1">
              <a:off x="6224190" y="1902444"/>
              <a:ext cx="2" cy="3467100"/>
              <a:chOff x="6095999" y="-1581150"/>
              <a:chExt cx="2" cy="3467100"/>
            </a:xfrm>
          </p:grpSpPr>
          <p:cxnSp>
            <p:nvCxnSpPr>
              <p:cNvPr id="4975" name="PA_ 1812">
                <a:extLst>
                  <a:ext uri="{FF2B5EF4-FFF2-40B4-BE49-F238E27FC236}">
                    <a16:creationId xmlns:a16="http://schemas.microsoft.com/office/drawing/2014/main" id="{319ADB43-C013-4644-B927-275FF8D6A3C0}"/>
                  </a:ext>
                </a:extLst>
              </p:cNvPr>
              <p:cNvCxnSpPr>
                <a:cxnSpLocks/>
              </p:cNvCxnSpPr>
              <p:nvPr>
                <p:custDataLst>
                  <p:tags r:id="rId3"/>
                </p:custDataLst>
              </p:nvPr>
            </p:nvCxnSpPr>
            <p:spPr>
              <a:xfrm flipV="1">
                <a:off x="6095999" y="152400"/>
                <a:ext cx="1" cy="1733550"/>
              </a:xfrm>
              <a:prstGeom prst="line">
                <a:avLst/>
              </a:prstGeom>
              <a:ln w="38100" cap="rnd">
                <a:gradFill>
                  <a:gsLst>
                    <a:gs pos="0">
                      <a:srgbClr val="55E2EA">
                        <a:lumMod val="98000"/>
                        <a:lumOff val="2000"/>
                        <a:alpha val="0"/>
                      </a:srgbClr>
                    </a:gs>
                    <a:gs pos="100000">
                      <a:srgbClr val="5346FC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76" name="PA_ 1812">
                <a:extLst>
                  <a:ext uri="{FF2B5EF4-FFF2-40B4-BE49-F238E27FC236}">
                    <a16:creationId xmlns:a16="http://schemas.microsoft.com/office/drawing/2014/main" id="{1202D03C-EC57-46FE-BAA9-512709AB7809}"/>
                  </a:ext>
                </a:extLst>
              </p:cNvPr>
              <p:cNvCxnSpPr>
                <a:cxnSpLocks/>
              </p:cNvCxnSpPr>
              <p:nvPr>
                <p:custDataLst>
                  <p:tags r:id="rId4"/>
                </p:custDataLst>
              </p:nvPr>
            </p:nvCxnSpPr>
            <p:spPr>
              <a:xfrm>
                <a:off x="6096000" y="-1581150"/>
                <a:ext cx="1" cy="1733550"/>
              </a:xfrm>
              <a:prstGeom prst="line">
                <a:avLst/>
              </a:prstGeom>
              <a:ln w="38100" cap="rnd">
                <a:gradFill>
                  <a:gsLst>
                    <a:gs pos="0">
                      <a:srgbClr val="55E2EA">
                        <a:lumMod val="98000"/>
                        <a:lumOff val="2000"/>
                        <a:alpha val="0"/>
                      </a:srgbClr>
                    </a:gs>
                    <a:gs pos="100000">
                      <a:srgbClr val="5346FC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983" name="图片 4982">
            <a:extLst>
              <a:ext uri="{FF2B5EF4-FFF2-40B4-BE49-F238E27FC236}">
                <a16:creationId xmlns:a16="http://schemas.microsoft.com/office/drawing/2014/main" id="{F9274809-7424-471E-A132-5CE3C3BE91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09667" y="1428378"/>
            <a:ext cx="4401693" cy="4407790"/>
          </a:xfrm>
          <a:prstGeom prst="rect">
            <a:avLst/>
          </a:prstGeom>
        </p:spPr>
      </p:pic>
      <p:sp>
        <p:nvSpPr>
          <p:cNvPr id="4964" name="文本框 4963">
            <a:extLst>
              <a:ext uri="{FF2B5EF4-FFF2-40B4-BE49-F238E27FC236}">
                <a16:creationId xmlns:a16="http://schemas.microsoft.com/office/drawing/2014/main" id="{2F03D09B-006C-4A51-B51A-FD043C00F021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常见策略对比</a:t>
            </a:r>
          </a:p>
        </p:txBody>
      </p:sp>
      <p:sp>
        <p:nvSpPr>
          <p:cNvPr id="4965" name="等腰三角形 4964">
            <a:extLst>
              <a:ext uri="{FF2B5EF4-FFF2-40B4-BE49-F238E27FC236}">
                <a16:creationId xmlns:a16="http://schemas.microsoft.com/office/drawing/2014/main" id="{48ED8691-EFF0-43DC-A045-5DF8E1A7AA01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4979" name="Shape 4666">
            <a:extLst>
              <a:ext uri="{FF2B5EF4-FFF2-40B4-BE49-F238E27FC236}">
                <a16:creationId xmlns:a16="http://schemas.microsoft.com/office/drawing/2014/main" id="{29A85DA0-F24E-4F0B-AB1E-330F104155A3}"/>
              </a:ext>
            </a:extLst>
          </p:cNvPr>
          <p:cNvSpPr/>
          <p:nvPr/>
        </p:nvSpPr>
        <p:spPr>
          <a:xfrm>
            <a:off x="6513939" y="3953351"/>
            <a:ext cx="335046" cy="3814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748" y="0"/>
                </a:moveTo>
                <a:lnTo>
                  <a:pt x="100748" y="0"/>
                </a:lnTo>
                <a:cubicBezTo>
                  <a:pt x="19037" y="0"/>
                  <a:pt x="19037" y="0"/>
                  <a:pt x="19037" y="0"/>
                </a:cubicBezTo>
                <a:cubicBezTo>
                  <a:pt x="9411" y="0"/>
                  <a:pt x="0" y="5669"/>
                  <a:pt x="0" y="13984"/>
                </a:cubicBezTo>
                <a:cubicBezTo>
                  <a:pt x="0" y="119811"/>
                  <a:pt x="0" y="119811"/>
                  <a:pt x="0" y="119811"/>
                </a:cubicBezTo>
                <a:cubicBezTo>
                  <a:pt x="9411" y="119811"/>
                  <a:pt x="9411" y="119811"/>
                  <a:pt x="9411" y="119811"/>
                </a:cubicBezTo>
                <a:cubicBezTo>
                  <a:pt x="25240" y="108661"/>
                  <a:pt x="25240" y="108661"/>
                  <a:pt x="25240" y="108661"/>
                </a:cubicBezTo>
                <a:cubicBezTo>
                  <a:pt x="44278" y="119811"/>
                  <a:pt x="44278" y="119811"/>
                  <a:pt x="44278" y="119811"/>
                </a:cubicBezTo>
                <a:cubicBezTo>
                  <a:pt x="59893" y="108661"/>
                  <a:pt x="59893" y="108661"/>
                  <a:pt x="59893" y="108661"/>
                </a:cubicBezTo>
                <a:cubicBezTo>
                  <a:pt x="75721" y="119811"/>
                  <a:pt x="75721" y="119811"/>
                  <a:pt x="75721" y="119811"/>
                </a:cubicBezTo>
                <a:cubicBezTo>
                  <a:pt x="94545" y="108661"/>
                  <a:pt x="94545" y="108661"/>
                  <a:pt x="94545" y="108661"/>
                </a:cubicBezTo>
                <a:cubicBezTo>
                  <a:pt x="110374" y="119811"/>
                  <a:pt x="110374" y="119811"/>
                  <a:pt x="110374" y="119811"/>
                </a:cubicBezTo>
                <a:cubicBezTo>
                  <a:pt x="119786" y="119811"/>
                  <a:pt x="119786" y="119811"/>
                  <a:pt x="119786" y="119811"/>
                </a:cubicBezTo>
                <a:cubicBezTo>
                  <a:pt x="119786" y="13984"/>
                  <a:pt x="119786" y="13984"/>
                  <a:pt x="119786" y="13984"/>
                </a:cubicBezTo>
                <a:cubicBezTo>
                  <a:pt x="119786" y="5669"/>
                  <a:pt x="110374" y="0"/>
                  <a:pt x="100748" y="0"/>
                </a:cubicBezTo>
                <a:close/>
                <a:moveTo>
                  <a:pt x="110374" y="111307"/>
                </a:moveTo>
                <a:lnTo>
                  <a:pt x="110374" y="111307"/>
                </a:lnTo>
                <a:cubicBezTo>
                  <a:pt x="94545" y="100157"/>
                  <a:pt x="94545" y="100157"/>
                  <a:pt x="94545" y="100157"/>
                </a:cubicBezTo>
                <a:cubicBezTo>
                  <a:pt x="75721" y="111307"/>
                  <a:pt x="75721" y="111307"/>
                  <a:pt x="75721" y="111307"/>
                </a:cubicBezTo>
                <a:cubicBezTo>
                  <a:pt x="59893" y="100157"/>
                  <a:pt x="59893" y="100157"/>
                  <a:pt x="59893" y="100157"/>
                </a:cubicBezTo>
                <a:cubicBezTo>
                  <a:pt x="44278" y="111307"/>
                  <a:pt x="44278" y="111307"/>
                  <a:pt x="44278" y="111307"/>
                </a:cubicBezTo>
                <a:cubicBezTo>
                  <a:pt x="25240" y="100157"/>
                  <a:pt x="25240" y="100157"/>
                  <a:pt x="25240" y="100157"/>
                </a:cubicBezTo>
                <a:cubicBezTo>
                  <a:pt x="9411" y="111307"/>
                  <a:pt x="9411" y="111307"/>
                  <a:pt x="9411" y="111307"/>
                </a:cubicBezTo>
                <a:cubicBezTo>
                  <a:pt x="9411" y="13984"/>
                  <a:pt x="9411" y="13984"/>
                  <a:pt x="9411" y="13984"/>
                </a:cubicBezTo>
                <a:cubicBezTo>
                  <a:pt x="9411" y="11149"/>
                  <a:pt x="12620" y="8503"/>
                  <a:pt x="19037" y="8503"/>
                </a:cubicBezTo>
                <a:cubicBezTo>
                  <a:pt x="100748" y="8503"/>
                  <a:pt x="100748" y="8503"/>
                  <a:pt x="100748" y="8503"/>
                </a:cubicBezTo>
                <a:cubicBezTo>
                  <a:pt x="107165" y="8503"/>
                  <a:pt x="110374" y="11149"/>
                  <a:pt x="110374" y="13984"/>
                </a:cubicBezTo>
                <a:lnTo>
                  <a:pt x="110374" y="111307"/>
                </a:lnTo>
                <a:close/>
                <a:moveTo>
                  <a:pt x="88128" y="66897"/>
                </a:moveTo>
                <a:lnTo>
                  <a:pt x="88128" y="66897"/>
                </a:lnTo>
                <a:cubicBezTo>
                  <a:pt x="31657" y="66897"/>
                  <a:pt x="31657" y="66897"/>
                  <a:pt x="31657" y="66897"/>
                </a:cubicBezTo>
                <a:cubicBezTo>
                  <a:pt x="28449" y="66897"/>
                  <a:pt x="25240" y="69543"/>
                  <a:pt x="25240" y="69543"/>
                </a:cubicBezTo>
                <a:cubicBezTo>
                  <a:pt x="25240" y="72377"/>
                  <a:pt x="28449" y="75212"/>
                  <a:pt x="31657" y="75212"/>
                </a:cubicBezTo>
                <a:cubicBezTo>
                  <a:pt x="88128" y="75212"/>
                  <a:pt x="88128" y="75212"/>
                  <a:pt x="88128" y="75212"/>
                </a:cubicBezTo>
                <a:cubicBezTo>
                  <a:pt x="91336" y="75212"/>
                  <a:pt x="94545" y="72377"/>
                  <a:pt x="94545" y="69543"/>
                </a:cubicBezTo>
                <a:cubicBezTo>
                  <a:pt x="94545" y="69543"/>
                  <a:pt x="91336" y="66897"/>
                  <a:pt x="88128" y="66897"/>
                </a:cubicBezTo>
                <a:close/>
                <a:moveTo>
                  <a:pt x="88128" y="44598"/>
                </a:moveTo>
                <a:lnTo>
                  <a:pt x="88128" y="44598"/>
                </a:lnTo>
                <a:cubicBezTo>
                  <a:pt x="31657" y="44598"/>
                  <a:pt x="31657" y="44598"/>
                  <a:pt x="31657" y="44598"/>
                </a:cubicBezTo>
                <a:cubicBezTo>
                  <a:pt x="28449" y="44598"/>
                  <a:pt x="25240" y="47433"/>
                  <a:pt x="25240" y="47433"/>
                </a:cubicBezTo>
                <a:cubicBezTo>
                  <a:pt x="25240" y="50267"/>
                  <a:pt x="28449" y="52913"/>
                  <a:pt x="31657" y="52913"/>
                </a:cubicBezTo>
                <a:cubicBezTo>
                  <a:pt x="88128" y="52913"/>
                  <a:pt x="88128" y="52913"/>
                  <a:pt x="88128" y="52913"/>
                </a:cubicBezTo>
                <a:cubicBezTo>
                  <a:pt x="91336" y="52913"/>
                  <a:pt x="94545" y="50267"/>
                  <a:pt x="94545" y="47433"/>
                </a:cubicBezTo>
                <a:cubicBezTo>
                  <a:pt x="94545" y="47433"/>
                  <a:pt x="91336" y="44598"/>
                  <a:pt x="88128" y="44598"/>
                </a:cubicBezTo>
                <a:close/>
                <a:moveTo>
                  <a:pt x="88128" y="22299"/>
                </a:moveTo>
                <a:lnTo>
                  <a:pt x="88128" y="22299"/>
                </a:lnTo>
                <a:cubicBezTo>
                  <a:pt x="31657" y="22299"/>
                  <a:pt x="31657" y="22299"/>
                  <a:pt x="31657" y="22299"/>
                </a:cubicBezTo>
                <a:cubicBezTo>
                  <a:pt x="28449" y="22299"/>
                  <a:pt x="25240" y="25133"/>
                  <a:pt x="25240" y="25133"/>
                </a:cubicBezTo>
                <a:cubicBezTo>
                  <a:pt x="25240" y="27968"/>
                  <a:pt x="28449" y="30803"/>
                  <a:pt x="31657" y="30803"/>
                </a:cubicBezTo>
                <a:cubicBezTo>
                  <a:pt x="88128" y="30803"/>
                  <a:pt x="88128" y="30803"/>
                  <a:pt x="88128" y="30803"/>
                </a:cubicBezTo>
                <a:cubicBezTo>
                  <a:pt x="91336" y="30803"/>
                  <a:pt x="94545" y="27968"/>
                  <a:pt x="94545" y="25133"/>
                </a:cubicBezTo>
                <a:cubicBezTo>
                  <a:pt x="94545" y="25133"/>
                  <a:pt x="91336" y="22299"/>
                  <a:pt x="88128" y="22299"/>
                </a:cubicBezTo>
                <a:close/>
              </a:path>
            </a:pathLst>
          </a:custGeom>
          <a:solidFill>
            <a:srgbClr val="55E2EA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0" name="Shape 4667">
            <a:extLst>
              <a:ext uri="{FF2B5EF4-FFF2-40B4-BE49-F238E27FC236}">
                <a16:creationId xmlns:a16="http://schemas.microsoft.com/office/drawing/2014/main" id="{82AB2CB7-D7F6-48C1-AD56-F74C70AF1E82}"/>
              </a:ext>
            </a:extLst>
          </p:cNvPr>
          <p:cNvSpPr/>
          <p:nvPr/>
        </p:nvSpPr>
        <p:spPr>
          <a:xfrm>
            <a:off x="5393489" y="3953351"/>
            <a:ext cx="381334" cy="3814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492" y="25133"/>
                </a:moveTo>
                <a:lnTo>
                  <a:pt x="72492" y="25133"/>
                </a:lnTo>
                <a:cubicBezTo>
                  <a:pt x="67003" y="30803"/>
                  <a:pt x="67003" y="39118"/>
                  <a:pt x="72492" y="47433"/>
                </a:cubicBezTo>
                <a:cubicBezTo>
                  <a:pt x="81009" y="52913"/>
                  <a:pt x="89148" y="52913"/>
                  <a:pt x="94826" y="47433"/>
                </a:cubicBezTo>
                <a:cubicBezTo>
                  <a:pt x="100315" y="39118"/>
                  <a:pt x="100315" y="30803"/>
                  <a:pt x="94826" y="25133"/>
                </a:cubicBezTo>
                <a:cubicBezTo>
                  <a:pt x="89148" y="19653"/>
                  <a:pt x="81009" y="19653"/>
                  <a:pt x="72492" y="25133"/>
                </a:cubicBezTo>
                <a:close/>
                <a:moveTo>
                  <a:pt x="89148" y="41763"/>
                </a:moveTo>
                <a:lnTo>
                  <a:pt x="89148" y="41763"/>
                </a:lnTo>
                <a:cubicBezTo>
                  <a:pt x="86498" y="44598"/>
                  <a:pt x="81009" y="44598"/>
                  <a:pt x="77981" y="41763"/>
                </a:cubicBezTo>
                <a:cubicBezTo>
                  <a:pt x="75331" y="39118"/>
                  <a:pt x="75331" y="33448"/>
                  <a:pt x="77981" y="30803"/>
                </a:cubicBezTo>
                <a:cubicBezTo>
                  <a:pt x="81009" y="27968"/>
                  <a:pt x="86498" y="27968"/>
                  <a:pt x="89148" y="30803"/>
                </a:cubicBezTo>
                <a:cubicBezTo>
                  <a:pt x="91987" y="33448"/>
                  <a:pt x="91987" y="39118"/>
                  <a:pt x="89148" y="41763"/>
                </a:cubicBezTo>
                <a:close/>
                <a:moveTo>
                  <a:pt x="111482" y="0"/>
                </a:moveTo>
                <a:lnTo>
                  <a:pt x="111482" y="0"/>
                </a:lnTo>
                <a:cubicBezTo>
                  <a:pt x="64164" y="0"/>
                  <a:pt x="64164" y="0"/>
                  <a:pt x="64164" y="0"/>
                </a:cubicBezTo>
                <a:cubicBezTo>
                  <a:pt x="58675" y="0"/>
                  <a:pt x="58675" y="2834"/>
                  <a:pt x="55835" y="5669"/>
                </a:cubicBezTo>
                <a:cubicBezTo>
                  <a:pt x="5678" y="55748"/>
                  <a:pt x="5678" y="55748"/>
                  <a:pt x="5678" y="55748"/>
                </a:cubicBezTo>
                <a:cubicBezTo>
                  <a:pt x="0" y="61417"/>
                  <a:pt x="0" y="69543"/>
                  <a:pt x="5678" y="75212"/>
                </a:cubicBezTo>
                <a:cubicBezTo>
                  <a:pt x="44668" y="114141"/>
                  <a:pt x="44668" y="114141"/>
                  <a:pt x="44668" y="114141"/>
                </a:cubicBezTo>
                <a:cubicBezTo>
                  <a:pt x="50157" y="119811"/>
                  <a:pt x="58675" y="119811"/>
                  <a:pt x="64164" y="114141"/>
                </a:cubicBezTo>
                <a:cubicBezTo>
                  <a:pt x="114321" y="64062"/>
                  <a:pt x="114321" y="64062"/>
                  <a:pt x="114321" y="64062"/>
                </a:cubicBezTo>
                <a:cubicBezTo>
                  <a:pt x="117160" y="61417"/>
                  <a:pt x="119810" y="61417"/>
                  <a:pt x="119810" y="55748"/>
                </a:cubicBezTo>
                <a:cubicBezTo>
                  <a:pt x="119810" y="8503"/>
                  <a:pt x="119810" y="8503"/>
                  <a:pt x="119810" y="8503"/>
                </a:cubicBezTo>
                <a:cubicBezTo>
                  <a:pt x="119810" y="2834"/>
                  <a:pt x="117160" y="0"/>
                  <a:pt x="111482" y="0"/>
                </a:cubicBezTo>
                <a:close/>
                <a:moveTo>
                  <a:pt x="61324" y="108661"/>
                </a:moveTo>
                <a:lnTo>
                  <a:pt x="61324" y="108661"/>
                </a:lnTo>
                <a:cubicBezTo>
                  <a:pt x="55835" y="111307"/>
                  <a:pt x="52996" y="111307"/>
                  <a:pt x="50157" y="108661"/>
                </a:cubicBezTo>
                <a:cubicBezTo>
                  <a:pt x="11167" y="69543"/>
                  <a:pt x="11167" y="69543"/>
                  <a:pt x="11167" y="69543"/>
                </a:cubicBezTo>
                <a:cubicBezTo>
                  <a:pt x="8517" y="66897"/>
                  <a:pt x="8517" y="64062"/>
                  <a:pt x="11167" y="61417"/>
                </a:cubicBezTo>
                <a:cubicBezTo>
                  <a:pt x="16845" y="55748"/>
                  <a:pt x="16845" y="55748"/>
                  <a:pt x="16845" y="55748"/>
                </a:cubicBezTo>
                <a:cubicBezTo>
                  <a:pt x="64164" y="102992"/>
                  <a:pt x="64164" y="102992"/>
                  <a:pt x="64164" y="102992"/>
                </a:cubicBezTo>
                <a:lnTo>
                  <a:pt x="61324" y="108661"/>
                </a:lnTo>
                <a:close/>
                <a:moveTo>
                  <a:pt x="111482" y="52913"/>
                </a:moveTo>
                <a:lnTo>
                  <a:pt x="111482" y="52913"/>
                </a:lnTo>
                <a:cubicBezTo>
                  <a:pt x="111482" y="55748"/>
                  <a:pt x="111482" y="58582"/>
                  <a:pt x="108832" y="61417"/>
                </a:cubicBezTo>
                <a:cubicBezTo>
                  <a:pt x="69842" y="97511"/>
                  <a:pt x="69842" y="97511"/>
                  <a:pt x="69842" y="97511"/>
                </a:cubicBezTo>
                <a:cubicBezTo>
                  <a:pt x="22334" y="50267"/>
                  <a:pt x="22334" y="50267"/>
                  <a:pt x="22334" y="50267"/>
                </a:cubicBezTo>
                <a:cubicBezTo>
                  <a:pt x="61324" y="11149"/>
                  <a:pt x="61324" y="11149"/>
                  <a:pt x="61324" y="11149"/>
                </a:cubicBezTo>
                <a:cubicBezTo>
                  <a:pt x="61324" y="8503"/>
                  <a:pt x="64164" y="8503"/>
                  <a:pt x="67003" y="8503"/>
                </a:cubicBezTo>
                <a:cubicBezTo>
                  <a:pt x="108832" y="8503"/>
                  <a:pt x="108832" y="8503"/>
                  <a:pt x="108832" y="8503"/>
                </a:cubicBezTo>
                <a:cubicBezTo>
                  <a:pt x="111482" y="8503"/>
                  <a:pt x="111482" y="8503"/>
                  <a:pt x="111482" y="11149"/>
                </a:cubicBezTo>
                <a:lnTo>
                  <a:pt x="111482" y="52913"/>
                </a:lnTo>
                <a:close/>
              </a:path>
            </a:pathLst>
          </a:custGeom>
          <a:solidFill>
            <a:srgbClr val="55E2EA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1" name="Shape 4690">
            <a:extLst>
              <a:ext uri="{FF2B5EF4-FFF2-40B4-BE49-F238E27FC236}">
                <a16:creationId xmlns:a16="http://schemas.microsoft.com/office/drawing/2014/main" id="{275F220E-E3B4-4AF8-9D1D-300BE4294B1D}"/>
              </a:ext>
            </a:extLst>
          </p:cNvPr>
          <p:cNvSpPr/>
          <p:nvPr/>
        </p:nvSpPr>
        <p:spPr>
          <a:xfrm>
            <a:off x="5455745" y="2957576"/>
            <a:ext cx="381334" cy="3814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324" y="0"/>
                </a:moveTo>
                <a:lnTo>
                  <a:pt x="61324" y="0"/>
                </a:lnTo>
                <a:cubicBezTo>
                  <a:pt x="28012" y="0"/>
                  <a:pt x="0" y="27823"/>
                  <a:pt x="0" y="61324"/>
                </a:cubicBezTo>
                <a:cubicBezTo>
                  <a:pt x="0" y="91987"/>
                  <a:pt x="28012" y="119810"/>
                  <a:pt x="61324" y="119810"/>
                </a:cubicBezTo>
                <a:cubicBezTo>
                  <a:pt x="91987" y="119810"/>
                  <a:pt x="119810" y="91987"/>
                  <a:pt x="119810" y="61324"/>
                </a:cubicBezTo>
                <a:cubicBezTo>
                  <a:pt x="119810" y="27823"/>
                  <a:pt x="91987" y="0"/>
                  <a:pt x="61324" y="0"/>
                </a:cubicBezTo>
                <a:close/>
                <a:moveTo>
                  <a:pt x="103154" y="30662"/>
                </a:moveTo>
                <a:lnTo>
                  <a:pt x="103154" y="30662"/>
                </a:lnTo>
                <a:cubicBezTo>
                  <a:pt x="108643" y="38990"/>
                  <a:pt x="111482" y="47507"/>
                  <a:pt x="111482" y="55646"/>
                </a:cubicBezTo>
                <a:cubicBezTo>
                  <a:pt x="83659" y="55646"/>
                  <a:pt x="83659" y="55646"/>
                  <a:pt x="83659" y="55646"/>
                </a:cubicBezTo>
                <a:cubicBezTo>
                  <a:pt x="83659" y="50157"/>
                  <a:pt x="80820" y="41829"/>
                  <a:pt x="80820" y="36340"/>
                </a:cubicBezTo>
                <a:cubicBezTo>
                  <a:pt x="89148" y="36340"/>
                  <a:pt x="97665" y="33501"/>
                  <a:pt x="103154" y="30662"/>
                </a:cubicBezTo>
                <a:close/>
                <a:moveTo>
                  <a:pt x="97665" y="25173"/>
                </a:moveTo>
                <a:lnTo>
                  <a:pt x="97665" y="25173"/>
                </a:lnTo>
                <a:cubicBezTo>
                  <a:pt x="91987" y="27823"/>
                  <a:pt x="86498" y="27823"/>
                  <a:pt x="77981" y="27823"/>
                </a:cubicBezTo>
                <a:cubicBezTo>
                  <a:pt x="77981" y="22334"/>
                  <a:pt x="75331" y="16845"/>
                  <a:pt x="72492" y="11167"/>
                </a:cubicBezTo>
                <a:cubicBezTo>
                  <a:pt x="83659" y="11167"/>
                  <a:pt x="91987" y="16845"/>
                  <a:pt x="97665" y="25173"/>
                </a:cubicBezTo>
                <a:close/>
                <a:moveTo>
                  <a:pt x="44668" y="55646"/>
                </a:moveTo>
                <a:lnTo>
                  <a:pt x="44668" y="55646"/>
                </a:lnTo>
                <a:cubicBezTo>
                  <a:pt x="44668" y="50157"/>
                  <a:pt x="47507" y="44668"/>
                  <a:pt x="47507" y="36340"/>
                </a:cubicBezTo>
                <a:cubicBezTo>
                  <a:pt x="52996" y="38990"/>
                  <a:pt x="55835" y="38990"/>
                  <a:pt x="61324" y="38990"/>
                </a:cubicBezTo>
                <a:cubicBezTo>
                  <a:pt x="64164" y="38990"/>
                  <a:pt x="69842" y="38990"/>
                  <a:pt x="72492" y="36340"/>
                </a:cubicBezTo>
                <a:cubicBezTo>
                  <a:pt x="75331" y="44668"/>
                  <a:pt x="75331" y="50157"/>
                  <a:pt x="75331" y="55646"/>
                </a:cubicBezTo>
                <a:lnTo>
                  <a:pt x="44668" y="55646"/>
                </a:lnTo>
                <a:close/>
                <a:moveTo>
                  <a:pt x="75331" y="64164"/>
                </a:moveTo>
                <a:lnTo>
                  <a:pt x="75331" y="64164"/>
                </a:lnTo>
                <a:cubicBezTo>
                  <a:pt x="75331" y="69652"/>
                  <a:pt x="75331" y="77981"/>
                  <a:pt x="72492" y="83659"/>
                </a:cubicBezTo>
                <a:cubicBezTo>
                  <a:pt x="69842" y="83659"/>
                  <a:pt x="64164" y="83659"/>
                  <a:pt x="61324" y="83659"/>
                </a:cubicBezTo>
                <a:cubicBezTo>
                  <a:pt x="55835" y="83659"/>
                  <a:pt x="52996" y="83659"/>
                  <a:pt x="47507" y="83659"/>
                </a:cubicBezTo>
                <a:cubicBezTo>
                  <a:pt x="47507" y="77981"/>
                  <a:pt x="44668" y="69652"/>
                  <a:pt x="44668" y="64164"/>
                </a:cubicBezTo>
                <a:lnTo>
                  <a:pt x="75331" y="64164"/>
                </a:lnTo>
                <a:close/>
                <a:moveTo>
                  <a:pt x="55835" y="8328"/>
                </a:moveTo>
                <a:lnTo>
                  <a:pt x="55835" y="8328"/>
                </a:lnTo>
                <a:cubicBezTo>
                  <a:pt x="58675" y="8328"/>
                  <a:pt x="58675" y="8328"/>
                  <a:pt x="61324" y="8328"/>
                </a:cubicBezTo>
                <a:lnTo>
                  <a:pt x="64164" y="8328"/>
                </a:lnTo>
                <a:cubicBezTo>
                  <a:pt x="67003" y="14006"/>
                  <a:pt x="69842" y="22334"/>
                  <a:pt x="72492" y="30662"/>
                </a:cubicBezTo>
                <a:cubicBezTo>
                  <a:pt x="67003" y="30662"/>
                  <a:pt x="64164" y="30662"/>
                  <a:pt x="61324" y="30662"/>
                </a:cubicBezTo>
                <a:cubicBezTo>
                  <a:pt x="55835" y="30662"/>
                  <a:pt x="52996" y="30662"/>
                  <a:pt x="50157" y="30662"/>
                </a:cubicBezTo>
                <a:cubicBezTo>
                  <a:pt x="50157" y="22334"/>
                  <a:pt x="52996" y="14006"/>
                  <a:pt x="55835" y="8328"/>
                </a:cubicBezTo>
                <a:close/>
                <a:moveTo>
                  <a:pt x="47507" y="11167"/>
                </a:moveTo>
                <a:lnTo>
                  <a:pt x="47507" y="11167"/>
                </a:lnTo>
                <a:cubicBezTo>
                  <a:pt x="44668" y="16845"/>
                  <a:pt x="41829" y="22334"/>
                  <a:pt x="41829" y="27823"/>
                </a:cubicBezTo>
                <a:cubicBezTo>
                  <a:pt x="36340" y="27823"/>
                  <a:pt x="28012" y="27823"/>
                  <a:pt x="22334" y="25173"/>
                </a:cubicBezTo>
                <a:cubicBezTo>
                  <a:pt x="28012" y="16845"/>
                  <a:pt x="39179" y="11167"/>
                  <a:pt x="47507" y="11167"/>
                </a:cubicBezTo>
                <a:close/>
                <a:moveTo>
                  <a:pt x="16845" y="30662"/>
                </a:moveTo>
                <a:lnTo>
                  <a:pt x="16845" y="30662"/>
                </a:lnTo>
                <a:cubicBezTo>
                  <a:pt x="25173" y="33501"/>
                  <a:pt x="33501" y="36340"/>
                  <a:pt x="39179" y="36340"/>
                </a:cubicBezTo>
                <a:cubicBezTo>
                  <a:pt x="39179" y="41829"/>
                  <a:pt x="39179" y="50157"/>
                  <a:pt x="39179" y="55646"/>
                </a:cubicBezTo>
                <a:cubicBezTo>
                  <a:pt x="8328" y="55646"/>
                  <a:pt x="8328" y="55646"/>
                  <a:pt x="8328" y="55646"/>
                </a:cubicBezTo>
                <a:cubicBezTo>
                  <a:pt x="8328" y="47507"/>
                  <a:pt x="11167" y="38990"/>
                  <a:pt x="16845" y="30662"/>
                </a:cubicBezTo>
                <a:close/>
                <a:moveTo>
                  <a:pt x="16845" y="89148"/>
                </a:moveTo>
                <a:lnTo>
                  <a:pt x="16845" y="89148"/>
                </a:lnTo>
                <a:cubicBezTo>
                  <a:pt x="11167" y="80820"/>
                  <a:pt x="8328" y="72492"/>
                  <a:pt x="8328" y="64164"/>
                </a:cubicBezTo>
                <a:cubicBezTo>
                  <a:pt x="39179" y="64164"/>
                  <a:pt x="39179" y="64164"/>
                  <a:pt x="39179" y="64164"/>
                </a:cubicBezTo>
                <a:cubicBezTo>
                  <a:pt x="39179" y="69652"/>
                  <a:pt x="39179" y="77981"/>
                  <a:pt x="39179" y="83659"/>
                </a:cubicBezTo>
                <a:cubicBezTo>
                  <a:pt x="33501" y="86498"/>
                  <a:pt x="25173" y="86498"/>
                  <a:pt x="16845" y="89148"/>
                </a:cubicBezTo>
                <a:close/>
                <a:moveTo>
                  <a:pt x="22334" y="94826"/>
                </a:moveTo>
                <a:lnTo>
                  <a:pt x="22334" y="94826"/>
                </a:lnTo>
                <a:cubicBezTo>
                  <a:pt x="28012" y="94826"/>
                  <a:pt x="36340" y="91987"/>
                  <a:pt x="41829" y="91987"/>
                </a:cubicBezTo>
                <a:cubicBezTo>
                  <a:pt x="41829" y="97476"/>
                  <a:pt x="44668" y="105993"/>
                  <a:pt x="47507" y="111482"/>
                </a:cubicBezTo>
                <a:cubicBezTo>
                  <a:pt x="39179" y="108643"/>
                  <a:pt x="28012" y="103154"/>
                  <a:pt x="22334" y="94826"/>
                </a:cubicBezTo>
                <a:close/>
                <a:moveTo>
                  <a:pt x="64164" y="111482"/>
                </a:moveTo>
                <a:lnTo>
                  <a:pt x="64164" y="111482"/>
                </a:lnTo>
                <a:lnTo>
                  <a:pt x="61324" y="111482"/>
                </a:lnTo>
                <a:cubicBezTo>
                  <a:pt x="58675" y="111482"/>
                  <a:pt x="58675" y="111482"/>
                  <a:pt x="55835" y="111482"/>
                </a:cubicBezTo>
                <a:cubicBezTo>
                  <a:pt x="52996" y="105993"/>
                  <a:pt x="50157" y="97476"/>
                  <a:pt x="50157" y="89148"/>
                </a:cubicBezTo>
                <a:cubicBezTo>
                  <a:pt x="52996" y="89148"/>
                  <a:pt x="55835" y="89148"/>
                  <a:pt x="61324" y="89148"/>
                </a:cubicBezTo>
                <a:cubicBezTo>
                  <a:pt x="64164" y="89148"/>
                  <a:pt x="67003" y="89148"/>
                  <a:pt x="72492" y="89148"/>
                </a:cubicBezTo>
                <a:cubicBezTo>
                  <a:pt x="69842" y="97476"/>
                  <a:pt x="67003" y="105993"/>
                  <a:pt x="64164" y="111482"/>
                </a:cubicBezTo>
                <a:close/>
                <a:moveTo>
                  <a:pt x="72492" y="111482"/>
                </a:moveTo>
                <a:lnTo>
                  <a:pt x="72492" y="111482"/>
                </a:lnTo>
                <a:cubicBezTo>
                  <a:pt x="75331" y="105993"/>
                  <a:pt x="77981" y="97476"/>
                  <a:pt x="77981" y="91987"/>
                </a:cubicBezTo>
                <a:cubicBezTo>
                  <a:pt x="86498" y="91987"/>
                  <a:pt x="91987" y="94826"/>
                  <a:pt x="97665" y="94826"/>
                </a:cubicBezTo>
                <a:cubicBezTo>
                  <a:pt x="91987" y="103154"/>
                  <a:pt x="83659" y="108643"/>
                  <a:pt x="72492" y="111482"/>
                </a:cubicBezTo>
                <a:close/>
                <a:moveTo>
                  <a:pt x="103154" y="89148"/>
                </a:moveTo>
                <a:lnTo>
                  <a:pt x="103154" y="89148"/>
                </a:lnTo>
                <a:cubicBezTo>
                  <a:pt x="97665" y="86498"/>
                  <a:pt x="89148" y="86498"/>
                  <a:pt x="80820" y="83659"/>
                </a:cubicBezTo>
                <a:cubicBezTo>
                  <a:pt x="80820" y="77981"/>
                  <a:pt x="83659" y="69652"/>
                  <a:pt x="83659" y="64164"/>
                </a:cubicBezTo>
                <a:cubicBezTo>
                  <a:pt x="111482" y="64164"/>
                  <a:pt x="111482" y="64164"/>
                  <a:pt x="111482" y="64164"/>
                </a:cubicBezTo>
                <a:cubicBezTo>
                  <a:pt x="111482" y="72492"/>
                  <a:pt x="108643" y="80820"/>
                  <a:pt x="103154" y="89148"/>
                </a:cubicBezTo>
                <a:close/>
              </a:path>
            </a:pathLst>
          </a:custGeom>
          <a:solidFill>
            <a:srgbClr val="55E2EA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2" name="Shape 4724">
            <a:extLst>
              <a:ext uri="{FF2B5EF4-FFF2-40B4-BE49-F238E27FC236}">
                <a16:creationId xmlns:a16="http://schemas.microsoft.com/office/drawing/2014/main" id="{047B1BE3-286C-4EC8-87BE-10451F998EBA}"/>
              </a:ext>
            </a:extLst>
          </p:cNvPr>
          <p:cNvSpPr/>
          <p:nvPr/>
        </p:nvSpPr>
        <p:spPr>
          <a:xfrm>
            <a:off x="6549208" y="2955372"/>
            <a:ext cx="264509" cy="3836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9909" y="0"/>
                </a:moveTo>
                <a:lnTo>
                  <a:pt x="99909" y="0"/>
                </a:lnTo>
                <a:cubicBezTo>
                  <a:pt x="19819" y="0"/>
                  <a:pt x="19819" y="0"/>
                  <a:pt x="19819" y="0"/>
                </a:cubicBezTo>
                <a:cubicBezTo>
                  <a:pt x="7873" y="0"/>
                  <a:pt x="0" y="5678"/>
                  <a:pt x="0" y="14006"/>
                </a:cubicBezTo>
                <a:cubicBezTo>
                  <a:pt x="0" y="103154"/>
                  <a:pt x="0" y="103154"/>
                  <a:pt x="0" y="103154"/>
                </a:cubicBezTo>
                <a:cubicBezTo>
                  <a:pt x="0" y="111482"/>
                  <a:pt x="7873" y="119810"/>
                  <a:pt x="19819" y="119810"/>
                </a:cubicBezTo>
                <a:cubicBezTo>
                  <a:pt x="99909" y="119810"/>
                  <a:pt x="99909" y="119810"/>
                  <a:pt x="99909" y="119810"/>
                </a:cubicBezTo>
                <a:cubicBezTo>
                  <a:pt x="111855" y="119810"/>
                  <a:pt x="119728" y="111482"/>
                  <a:pt x="119728" y="103154"/>
                </a:cubicBezTo>
                <a:cubicBezTo>
                  <a:pt x="119728" y="14006"/>
                  <a:pt x="119728" y="14006"/>
                  <a:pt x="119728" y="14006"/>
                </a:cubicBezTo>
                <a:cubicBezTo>
                  <a:pt x="119728" y="5678"/>
                  <a:pt x="111855" y="0"/>
                  <a:pt x="99909" y="0"/>
                </a:cubicBezTo>
                <a:close/>
                <a:moveTo>
                  <a:pt x="111855" y="103154"/>
                </a:moveTo>
                <a:lnTo>
                  <a:pt x="111855" y="103154"/>
                </a:lnTo>
                <a:cubicBezTo>
                  <a:pt x="111855" y="108643"/>
                  <a:pt x="103710" y="111482"/>
                  <a:pt x="99909" y="111482"/>
                </a:cubicBezTo>
                <a:cubicBezTo>
                  <a:pt x="19819" y="111482"/>
                  <a:pt x="19819" y="111482"/>
                  <a:pt x="19819" y="111482"/>
                </a:cubicBezTo>
                <a:cubicBezTo>
                  <a:pt x="16018" y="111482"/>
                  <a:pt x="7873" y="108643"/>
                  <a:pt x="7873" y="103154"/>
                </a:cubicBezTo>
                <a:cubicBezTo>
                  <a:pt x="7873" y="91987"/>
                  <a:pt x="7873" y="91987"/>
                  <a:pt x="7873" y="91987"/>
                </a:cubicBezTo>
                <a:cubicBezTo>
                  <a:pt x="111855" y="91987"/>
                  <a:pt x="111855" y="91987"/>
                  <a:pt x="111855" y="91987"/>
                </a:cubicBezTo>
                <a:lnTo>
                  <a:pt x="111855" y="103154"/>
                </a:lnTo>
                <a:close/>
                <a:moveTo>
                  <a:pt x="111855" y="86498"/>
                </a:moveTo>
                <a:lnTo>
                  <a:pt x="111855" y="86498"/>
                </a:lnTo>
                <a:cubicBezTo>
                  <a:pt x="7873" y="86498"/>
                  <a:pt x="7873" y="86498"/>
                  <a:pt x="7873" y="86498"/>
                </a:cubicBezTo>
                <a:cubicBezTo>
                  <a:pt x="7873" y="25173"/>
                  <a:pt x="7873" y="25173"/>
                  <a:pt x="7873" y="25173"/>
                </a:cubicBezTo>
                <a:cubicBezTo>
                  <a:pt x="111855" y="25173"/>
                  <a:pt x="111855" y="25173"/>
                  <a:pt x="111855" y="25173"/>
                </a:cubicBezTo>
                <a:lnTo>
                  <a:pt x="111855" y="86498"/>
                </a:lnTo>
                <a:close/>
                <a:moveTo>
                  <a:pt x="111855" y="19495"/>
                </a:moveTo>
                <a:lnTo>
                  <a:pt x="111855" y="19495"/>
                </a:lnTo>
                <a:cubicBezTo>
                  <a:pt x="7873" y="19495"/>
                  <a:pt x="7873" y="19495"/>
                  <a:pt x="7873" y="19495"/>
                </a:cubicBezTo>
                <a:cubicBezTo>
                  <a:pt x="7873" y="14006"/>
                  <a:pt x="7873" y="14006"/>
                  <a:pt x="7873" y="14006"/>
                </a:cubicBezTo>
                <a:cubicBezTo>
                  <a:pt x="7873" y="11167"/>
                  <a:pt x="16018" y="8328"/>
                  <a:pt x="19819" y="8328"/>
                </a:cubicBezTo>
                <a:cubicBezTo>
                  <a:pt x="99909" y="8328"/>
                  <a:pt x="99909" y="8328"/>
                  <a:pt x="99909" y="8328"/>
                </a:cubicBezTo>
                <a:cubicBezTo>
                  <a:pt x="103710" y="8328"/>
                  <a:pt x="111855" y="11167"/>
                  <a:pt x="111855" y="14006"/>
                </a:cubicBezTo>
                <a:lnTo>
                  <a:pt x="111855" y="19495"/>
                </a:lnTo>
                <a:close/>
                <a:moveTo>
                  <a:pt x="60000" y="108643"/>
                </a:moveTo>
                <a:lnTo>
                  <a:pt x="60000" y="108643"/>
                </a:lnTo>
                <a:cubicBezTo>
                  <a:pt x="63800" y="108643"/>
                  <a:pt x="67873" y="105993"/>
                  <a:pt x="67873" y="103154"/>
                </a:cubicBezTo>
                <a:cubicBezTo>
                  <a:pt x="67873" y="100315"/>
                  <a:pt x="63800" y="97665"/>
                  <a:pt x="60000" y="97665"/>
                </a:cubicBezTo>
                <a:cubicBezTo>
                  <a:pt x="55927" y="97665"/>
                  <a:pt x="51855" y="100315"/>
                  <a:pt x="51855" y="103154"/>
                </a:cubicBezTo>
                <a:cubicBezTo>
                  <a:pt x="51855" y="105993"/>
                  <a:pt x="55927" y="108643"/>
                  <a:pt x="60000" y="108643"/>
                </a:cubicBezTo>
                <a:close/>
              </a:path>
            </a:pathLst>
          </a:custGeom>
          <a:solidFill>
            <a:srgbClr val="55E2EA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990" name="组合 4989">
            <a:extLst>
              <a:ext uri="{FF2B5EF4-FFF2-40B4-BE49-F238E27FC236}">
                <a16:creationId xmlns:a16="http://schemas.microsoft.com/office/drawing/2014/main" id="{7AF0808E-8194-440E-875D-D56ADAF5C1A0}"/>
              </a:ext>
            </a:extLst>
          </p:cNvPr>
          <p:cNvGrpSpPr/>
          <p:nvPr/>
        </p:nvGrpSpPr>
        <p:grpSpPr>
          <a:xfrm>
            <a:off x="6681462" y="1981200"/>
            <a:ext cx="2032000" cy="974172"/>
            <a:chOff x="6671733" y="1981200"/>
            <a:chExt cx="2032000" cy="974172"/>
          </a:xfrm>
        </p:grpSpPr>
        <p:cxnSp>
          <p:nvCxnSpPr>
            <p:cNvPr id="4985" name="直接连接符 4984">
              <a:extLst>
                <a:ext uri="{FF2B5EF4-FFF2-40B4-BE49-F238E27FC236}">
                  <a16:creationId xmlns:a16="http://schemas.microsoft.com/office/drawing/2014/main" id="{C1CD50D7-E6C6-44E9-A936-47AB63ED4213}"/>
                </a:ext>
              </a:extLst>
            </p:cNvPr>
            <p:cNvCxnSpPr/>
            <p:nvPr/>
          </p:nvCxnSpPr>
          <p:spPr>
            <a:xfrm flipV="1">
              <a:off x="6671733" y="1981200"/>
              <a:ext cx="1281642" cy="974172"/>
            </a:xfrm>
            <a:prstGeom prst="line">
              <a:avLst/>
            </a:prstGeom>
            <a:ln w="12700" cap="rnd">
              <a:solidFill>
                <a:srgbClr val="55E2EA"/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7" name="直接连接符 4986">
              <a:extLst>
                <a:ext uri="{FF2B5EF4-FFF2-40B4-BE49-F238E27FC236}">
                  <a16:creationId xmlns:a16="http://schemas.microsoft.com/office/drawing/2014/main" id="{FFC6094B-8825-43AF-835C-85BB5651DD79}"/>
                </a:ext>
              </a:extLst>
            </p:cNvPr>
            <p:cNvCxnSpPr/>
            <p:nvPr/>
          </p:nvCxnSpPr>
          <p:spPr>
            <a:xfrm>
              <a:off x="7953375" y="1981200"/>
              <a:ext cx="750358" cy="0"/>
            </a:xfrm>
            <a:prstGeom prst="line">
              <a:avLst/>
            </a:prstGeom>
            <a:ln w="12700" cap="rnd">
              <a:gradFill flip="none" rotWithShape="1">
                <a:gsLst>
                  <a:gs pos="0">
                    <a:srgbClr val="55E2EA"/>
                  </a:gs>
                  <a:gs pos="100000">
                    <a:srgbClr val="5346FC"/>
                  </a:gs>
                </a:gsLst>
                <a:lin ang="0" scaled="1"/>
                <a:tileRect/>
              </a:gradFill>
              <a:prstDash val="sysDash"/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89" name="文本框 4988">
            <a:extLst>
              <a:ext uri="{FF2B5EF4-FFF2-40B4-BE49-F238E27FC236}">
                <a16:creationId xmlns:a16="http://schemas.microsoft.com/office/drawing/2014/main" id="{530570D7-7498-4190-8C8A-24FC9F6E603A}"/>
              </a:ext>
            </a:extLst>
          </p:cNvPr>
          <p:cNvSpPr txBox="1"/>
          <p:nvPr/>
        </p:nvSpPr>
        <p:spPr>
          <a:xfrm>
            <a:off x="8920957" y="1657016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Socratic Models Plan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5002" name="组合 5001">
            <a:extLst>
              <a:ext uri="{FF2B5EF4-FFF2-40B4-BE49-F238E27FC236}">
                <a16:creationId xmlns:a16="http://schemas.microsoft.com/office/drawing/2014/main" id="{FA058A3A-B258-4FCC-AF65-1F163A4E099D}"/>
              </a:ext>
            </a:extLst>
          </p:cNvPr>
          <p:cNvGrpSpPr/>
          <p:nvPr/>
        </p:nvGrpSpPr>
        <p:grpSpPr>
          <a:xfrm flipH="1">
            <a:off x="3610795" y="1981200"/>
            <a:ext cx="2032000" cy="974172"/>
            <a:chOff x="6671733" y="1981200"/>
            <a:chExt cx="2032000" cy="974172"/>
          </a:xfrm>
        </p:grpSpPr>
        <p:cxnSp>
          <p:nvCxnSpPr>
            <p:cNvPr id="5003" name="直接连接符 5002">
              <a:extLst>
                <a:ext uri="{FF2B5EF4-FFF2-40B4-BE49-F238E27FC236}">
                  <a16:creationId xmlns:a16="http://schemas.microsoft.com/office/drawing/2014/main" id="{67F6B61B-BFE1-4B2A-9722-57141A9C8CD6}"/>
                </a:ext>
              </a:extLst>
            </p:cNvPr>
            <p:cNvCxnSpPr/>
            <p:nvPr/>
          </p:nvCxnSpPr>
          <p:spPr>
            <a:xfrm flipV="1">
              <a:off x="6671733" y="1981200"/>
              <a:ext cx="1281642" cy="974172"/>
            </a:xfrm>
            <a:prstGeom prst="line">
              <a:avLst/>
            </a:prstGeom>
            <a:ln w="12700" cap="rnd">
              <a:solidFill>
                <a:srgbClr val="55E2EA"/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4" name="直接连接符 5003">
              <a:extLst>
                <a:ext uri="{FF2B5EF4-FFF2-40B4-BE49-F238E27FC236}">
                  <a16:creationId xmlns:a16="http://schemas.microsoft.com/office/drawing/2014/main" id="{E652DFDF-E7AB-4544-B855-7D68F4EDFD18}"/>
                </a:ext>
              </a:extLst>
            </p:cNvPr>
            <p:cNvCxnSpPr/>
            <p:nvPr/>
          </p:nvCxnSpPr>
          <p:spPr>
            <a:xfrm>
              <a:off x="7953375" y="1981200"/>
              <a:ext cx="750358" cy="0"/>
            </a:xfrm>
            <a:prstGeom prst="line">
              <a:avLst/>
            </a:prstGeom>
            <a:ln w="12700" cap="rnd">
              <a:gradFill flip="none" rotWithShape="1">
                <a:gsLst>
                  <a:gs pos="0">
                    <a:srgbClr val="55E2EA"/>
                  </a:gs>
                  <a:gs pos="100000">
                    <a:srgbClr val="5346FC"/>
                  </a:gs>
                </a:gsLst>
                <a:lin ang="0" scaled="1"/>
                <a:tileRect/>
              </a:gradFill>
              <a:prstDash val="sysDash"/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06" name="文本框 5005">
            <a:extLst>
              <a:ext uri="{FF2B5EF4-FFF2-40B4-BE49-F238E27FC236}">
                <a16:creationId xmlns:a16="http://schemas.microsoft.com/office/drawing/2014/main" id="{FE8AED30-AC53-4E24-A523-7A4A2C262239}"/>
              </a:ext>
            </a:extLst>
          </p:cNvPr>
          <p:cNvSpPr txBox="1"/>
          <p:nvPr/>
        </p:nvSpPr>
        <p:spPr>
          <a:xfrm>
            <a:off x="893133" y="1648448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solidFill>
                  <a:schemeClr val="bg1"/>
                </a:solidFill>
              </a:rPr>
              <a:t>LLM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Plan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5016" name="组合 5015">
            <a:extLst>
              <a:ext uri="{FF2B5EF4-FFF2-40B4-BE49-F238E27FC236}">
                <a16:creationId xmlns:a16="http://schemas.microsoft.com/office/drawing/2014/main" id="{13B4B992-11BE-4623-A00E-F032021B10A8}"/>
              </a:ext>
            </a:extLst>
          </p:cNvPr>
          <p:cNvGrpSpPr/>
          <p:nvPr/>
        </p:nvGrpSpPr>
        <p:grpSpPr>
          <a:xfrm flipH="1" flipV="1">
            <a:off x="3610795" y="3968495"/>
            <a:ext cx="2032000" cy="974172"/>
            <a:chOff x="6671733" y="1981200"/>
            <a:chExt cx="2032000" cy="974172"/>
          </a:xfrm>
        </p:grpSpPr>
        <p:cxnSp>
          <p:nvCxnSpPr>
            <p:cNvPr id="5017" name="直接连接符 5016">
              <a:extLst>
                <a:ext uri="{FF2B5EF4-FFF2-40B4-BE49-F238E27FC236}">
                  <a16:creationId xmlns:a16="http://schemas.microsoft.com/office/drawing/2014/main" id="{9DDD4BA9-D56C-4FBF-8418-BE95D388BE06}"/>
                </a:ext>
              </a:extLst>
            </p:cNvPr>
            <p:cNvCxnSpPr/>
            <p:nvPr/>
          </p:nvCxnSpPr>
          <p:spPr>
            <a:xfrm flipV="1">
              <a:off x="6671733" y="1981200"/>
              <a:ext cx="1281642" cy="974172"/>
            </a:xfrm>
            <a:prstGeom prst="line">
              <a:avLst/>
            </a:prstGeom>
            <a:ln w="12700" cap="rnd">
              <a:solidFill>
                <a:srgbClr val="55E2EA"/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8" name="直接连接符 5017">
              <a:extLst>
                <a:ext uri="{FF2B5EF4-FFF2-40B4-BE49-F238E27FC236}">
                  <a16:creationId xmlns:a16="http://schemas.microsoft.com/office/drawing/2014/main" id="{B1C10C6E-D3FA-44C1-9913-9E1F0148075A}"/>
                </a:ext>
              </a:extLst>
            </p:cNvPr>
            <p:cNvCxnSpPr/>
            <p:nvPr/>
          </p:nvCxnSpPr>
          <p:spPr>
            <a:xfrm>
              <a:off x="7953375" y="1981200"/>
              <a:ext cx="750358" cy="0"/>
            </a:xfrm>
            <a:prstGeom prst="line">
              <a:avLst/>
            </a:prstGeom>
            <a:ln w="12700" cap="rnd">
              <a:gradFill flip="none" rotWithShape="1">
                <a:gsLst>
                  <a:gs pos="0">
                    <a:srgbClr val="55E2EA"/>
                  </a:gs>
                  <a:gs pos="100000">
                    <a:srgbClr val="5346FC"/>
                  </a:gs>
                </a:gsLst>
                <a:lin ang="0" scaled="1"/>
                <a:tileRect/>
              </a:gradFill>
              <a:prstDash val="sysDash"/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20" name="文本框 5019">
            <a:extLst>
              <a:ext uri="{FF2B5EF4-FFF2-40B4-BE49-F238E27FC236}">
                <a16:creationId xmlns:a16="http://schemas.microsoft.com/office/drawing/2014/main" id="{4CA8989A-50AE-4176-9C34-B233D2587FD3}"/>
              </a:ext>
            </a:extLst>
          </p:cNvPr>
          <p:cNvSpPr txBox="1"/>
          <p:nvPr/>
        </p:nvSpPr>
        <p:spPr>
          <a:xfrm>
            <a:off x="893133" y="4637023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solidFill>
                  <a:schemeClr val="bg1"/>
                </a:solidFill>
              </a:rPr>
              <a:t>Our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Policy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D0E407-1D13-2B40-A155-80BFC64FC9F9}"/>
              </a:ext>
            </a:extLst>
          </p:cNvPr>
          <p:cNvSpPr txBox="1"/>
          <p:nvPr/>
        </p:nvSpPr>
        <p:spPr>
          <a:xfrm>
            <a:off x="-468480" y="893461"/>
            <a:ext cx="6982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指令：</a:t>
            </a:r>
            <a:r>
              <a:rPr lang="en-US" altLang="zh-CN" sz="2400" b="1" dirty="0">
                <a:solidFill>
                  <a:schemeClr val="bg1"/>
                </a:solidFill>
              </a:rPr>
              <a:t>move the coke can a bit to the right </a:t>
            </a:r>
          </a:p>
          <a:p>
            <a:pPr algn="ctr"/>
            <a:endParaRPr lang="zh-CN" altLang="en-US" sz="2400" b="1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8AEA670-B586-8663-5A95-2CFBB5F894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9997" y="1776069"/>
            <a:ext cx="3149600" cy="14351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2F9E9AC-9966-1E15-FF30-2B0FDC48F7A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79759" y="1811784"/>
            <a:ext cx="4000500" cy="15113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FC0FFEA-C7F5-197B-9CCB-0333675B0E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0095" y="4876800"/>
            <a:ext cx="66294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770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4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9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9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9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9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9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9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1000"/>
                                        <p:tgtEl>
                                          <p:spTgt spid="5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8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1000"/>
                                        <p:tgtEl>
                                          <p:spTgt spid="5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9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9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4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5" dur="1000"/>
                                        <p:tgtEl>
                                          <p:spTgt spid="4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9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9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1000"/>
                                        <p:tgtEl>
                                          <p:spTgt spid="5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7" dur="1000"/>
                                        <p:tgtEl>
                                          <p:spTgt spid="5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9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9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64" grpId="0"/>
      <p:bldP spid="4965" grpId="0" animBg="1"/>
      <p:bldP spid="4979" grpId="0" animBg="1"/>
      <p:bldP spid="4980" grpId="0" animBg="1"/>
      <p:bldP spid="4981" grpId="0" animBg="1"/>
      <p:bldP spid="4982" grpId="0" animBg="1"/>
      <p:bldP spid="4989" grpId="0"/>
      <p:bldP spid="5006" grpId="0"/>
      <p:bldP spid="5020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E44D952-D3B5-4FE0-983F-E5BABFC74DCD}"/>
              </a:ext>
            </a:extLst>
          </p:cNvPr>
          <p:cNvCxnSpPr>
            <a:cxnSpLocks/>
          </p:cNvCxnSpPr>
          <p:nvPr/>
        </p:nvCxnSpPr>
        <p:spPr>
          <a:xfrm>
            <a:off x="3104991" y="3740150"/>
            <a:ext cx="8155677" cy="0"/>
          </a:xfrm>
          <a:prstGeom prst="line">
            <a:avLst/>
          </a:prstGeom>
          <a:ln w="25400">
            <a:gradFill flip="none" rotWithShape="1"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0" scaled="1"/>
              <a:tileRect/>
            </a:gra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2B6AFF57-4846-4556-8EC0-B22455219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90" y="2523105"/>
            <a:ext cx="2470678" cy="246795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D14C789-2045-4122-8DE6-C04537AFEC9D}"/>
              </a:ext>
            </a:extLst>
          </p:cNvPr>
          <p:cNvSpPr txBox="1"/>
          <p:nvPr/>
        </p:nvSpPr>
        <p:spPr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提示工程</a:t>
            </a:r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701859BA-3131-400E-87BC-B5C6FEEE04B0}"/>
              </a:ext>
            </a:extLst>
          </p:cNvPr>
          <p:cNvSpPr/>
          <p:nvPr/>
        </p:nvSpPr>
        <p:spPr>
          <a:xfrm rot="10800000">
            <a:off x="6020029" y="934942"/>
            <a:ext cx="170991" cy="147406"/>
          </a:xfrm>
          <a:prstGeom prst="triangle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270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CC85F5-C674-426D-9ED3-FE33C6FF5217}"/>
              </a:ext>
            </a:extLst>
          </p:cNvPr>
          <p:cNvSpPr txBox="1"/>
          <p:nvPr/>
        </p:nvSpPr>
        <p:spPr>
          <a:xfrm>
            <a:off x="913691" y="4630652"/>
            <a:ext cx="5846960" cy="1460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这是提示的第一个元素，它为大型语言模型（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LLM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）提供了关于可用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APIs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的信息。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这通常包括：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  <a:p>
            <a:pPr marL="228600" indent="-228600">
              <a:lnSpc>
                <a:spcPct val="125000"/>
              </a:lnSpc>
              <a:buAutoNum type="arabicPeriod"/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import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语句：指明哪些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APIs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可以被调用，确保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LLM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知道在生成代码时可以使用哪些库或模块。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  <a:p>
            <a:pPr marL="228600" indent="-228600">
              <a:lnSpc>
                <a:spcPct val="125000"/>
              </a:lnSpc>
              <a:buAutoNum type="arabicPeriod"/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类型提示（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type hints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）：提供关于如何使用这些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APIs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的指导，帮助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LLM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理解不同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APIs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的预期用途和正确的调用方式。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376EA1C-5AEC-41B7-AD0C-16E9B5BD2A3E}"/>
              </a:ext>
            </a:extLst>
          </p:cNvPr>
          <p:cNvSpPr txBox="1"/>
          <p:nvPr/>
        </p:nvSpPr>
        <p:spPr>
          <a:xfrm>
            <a:off x="2868023" y="4262026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Hints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5DBD2FB-B356-4DEA-9EC6-B94DCE52FA2B}"/>
              </a:ext>
            </a:extLst>
          </p:cNvPr>
          <p:cNvSpPr txBox="1"/>
          <p:nvPr/>
        </p:nvSpPr>
        <p:spPr>
          <a:xfrm>
            <a:off x="5032849" y="1726115"/>
            <a:ext cx="6836585" cy="1460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提供“少数示例演示”，展示如何将自然语言指令转换成代码。</a:t>
            </a:r>
          </a:p>
          <a:p>
            <a:pPr>
              <a:lnSpc>
                <a:spcPct val="125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1.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 这些示例包括执行算术运算、调用其他应用程序编程接口（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APIs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）以及使用编程语言的其他特性。</a:t>
            </a:r>
          </a:p>
          <a:p>
            <a:pPr>
              <a:lnSpc>
                <a:spcPct val="125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2.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 指令的格式：指令被写成注释，直接放在相关解决方案代码块之前。</a:t>
            </a:r>
          </a:p>
          <a:p>
            <a:pPr>
              <a:lnSpc>
                <a:spcPct val="125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3.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LMP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会话：通过递增式地向提示中添加新的指令和响应，可以维持一个语言模型程序（</a:t>
            </a: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LMP</a:t>
            </a: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）的“会话”。这样，后续的指令就可以引用之前的指令，例如执行“撤销上一个动作”。</a:t>
            </a:r>
          </a:p>
          <a:p>
            <a:pPr>
              <a:lnSpc>
                <a:spcPct val="125000"/>
              </a:lnSpc>
            </a:pP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01DBF33-9E45-4EF1-BD5C-E9A6B359B3E9}"/>
              </a:ext>
            </a:extLst>
          </p:cNvPr>
          <p:cNvSpPr txBox="1"/>
          <p:nvPr/>
        </p:nvSpPr>
        <p:spPr>
          <a:xfrm>
            <a:off x="7417073" y="1210851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提供示例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89A6C04-A6ED-4CA2-8538-7A0B1DA4B808}"/>
              </a:ext>
            </a:extLst>
          </p:cNvPr>
          <p:cNvGrpSpPr/>
          <p:nvPr/>
        </p:nvGrpSpPr>
        <p:grpSpPr>
          <a:xfrm>
            <a:off x="3688074" y="3401994"/>
            <a:ext cx="922957" cy="674638"/>
            <a:chOff x="3688074" y="3401994"/>
            <a:chExt cx="922957" cy="674638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7366628-5289-4C09-B4C3-B65659D42623}"/>
                </a:ext>
              </a:extLst>
            </p:cNvPr>
            <p:cNvSpPr/>
            <p:nvPr/>
          </p:nvSpPr>
          <p:spPr>
            <a:xfrm>
              <a:off x="3806511" y="3401994"/>
              <a:ext cx="674638" cy="674638"/>
            </a:xfrm>
            <a:prstGeom prst="ellipse">
              <a:avLst/>
            </a:prstGeom>
            <a:gradFill>
              <a:gsLst>
                <a:gs pos="0">
                  <a:srgbClr val="55E2EA"/>
                </a:gs>
                <a:gs pos="90000">
                  <a:srgbClr val="5346FC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188CA83E-FD42-429D-9574-D6FEB972DEF9}"/>
                </a:ext>
              </a:extLst>
            </p:cNvPr>
            <p:cNvSpPr txBox="1"/>
            <p:nvPr/>
          </p:nvSpPr>
          <p:spPr>
            <a:xfrm>
              <a:off x="3688074" y="3554999"/>
              <a:ext cx="922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effectLst>
                    <a:outerShdw blurRad="127000" dist="12700" sx="102000" sy="102000" algn="ctr" rotWithShape="0">
                      <a:prstClr val="black">
                        <a:alpha val="25000"/>
                      </a:prstClr>
                    </a:outerShdw>
                  </a:effectLst>
                </a:rPr>
                <a:t>第一步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246FDFE-46C9-49D2-A213-9B83B756C81F}"/>
              </a:ext>
            </a:extLst>
          </p:cNvPr>
          <p:cNvGrpSpPr/>
          <p:nvPr/>
        </p:nvGrpSpPr>
        <p:grpSpPr>
          <a:xfrm>
            <a:off x="8842010" y="3443638"/>
            <a:ext cx="922956" cy="674638"/>
            <a:chOff x="5729542" y="3401994"/>
            <a:chExt cx="922956" cy="67463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797B926-6076-46BD-8CC8-341D61946F29}"/>
                </a:ext>
              </a:extLst>
            </p:cNvPr>
            <p:cNvSpPr/>
            <p:nvPr/>
          </p:nvSpPr>
          <p:spPr>
            <a:xfrm>
              <a:off x="5836541" y="3401994"/>
              <a:ext cx="674638" cy="674638"/>
            </a:xfrm>
            <a:prstGeom prst="ellipse">
              <a:avLst/>
            </a:prstGeom>
            <a:gradFill>
              <a:gsLst>
                <a:gs pos="0">
                  <a:srgbClr val="55E2EA"/>
                </a:gs>
                <a:gs pos="90000">
                  <a:srgbClr val="5346FC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2C852BD-1714-457B-B247-6970897BF3E9}"/>
                </a:ext>
              </a:extLst>
            </p:cNvPr>
            <p:cNvSpPr txBox="1"/>
            <p:nvPr/>
          </p:nvSpPr>
          <p:spPr>
            <a:xfrm>
              <a:off x="5729542" y="3568012"/>
              <a:ext cx="922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effectLst>
                    <a:outerShdw blurRad="127000" dist="12700" sx="102000" sy="102000" algn="ctr" rotWithShape="0">
                      <a:prstClr val="black">
                        <a:alpha val="25000"/>
                      </a:prstClr>
                    </a:outerShdw>
                  </a:effectLst>
                </a:rPr>
                <a:t>第二步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1078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25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8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8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75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8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8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9" grpId="0"/>
      <p:bldP spid="10" grpId="0"/>
      <p:bldP spid="12" grpId="0"/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8|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98|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99|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00|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01|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02|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03|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04|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05|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06|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07|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9|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08|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09|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10|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11|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12|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13|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14|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15|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16|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17|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0|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18|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19|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20|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21|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22|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23|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24|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25|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26|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27|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1|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28|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29|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30|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31|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32|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33|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34|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35|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36|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37|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2|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38|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39|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40|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41|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42|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43|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44|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45|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46|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47|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3|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48|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49|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50|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51|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52|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53|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54|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55|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56|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57|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4|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58|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59|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60|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61|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62|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63|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64|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65|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66|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67|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5|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68|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69|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70|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71|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72|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73|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74|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75|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76|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77|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6|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78|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79|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80|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81|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82|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83|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84|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85|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86|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87|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7|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88|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89|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90|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91|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92|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93|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94|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95|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96|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97|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0|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8|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198|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99|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00|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01|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02|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03|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04|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05|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06|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07|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9|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08|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09|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10|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11|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12|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13|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14|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15|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16|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17|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0|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18|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19|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20|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21|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22|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23|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24|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25|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26|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27|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1|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28|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29|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30|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31|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32|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33|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34|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35|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36|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37|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2|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38|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39|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40|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41|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42|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43|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44|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45|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46|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47|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3|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48|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49|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50|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51|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52|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53|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54|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55|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56|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57|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4|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58|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59|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60|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61|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62|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63|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64|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65|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66|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67|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5|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68|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69|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70|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71|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72|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73|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74|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75|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76|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77|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6|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78|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79|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80|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81|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82|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83|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84|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85|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86|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87|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7|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88|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89|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90|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91|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92|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93|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94|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95|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96|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97|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1|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8|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98|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99|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00|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01|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02|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03|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04|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05|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06|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07|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29|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08|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09|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10|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11|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12|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13|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14|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15|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16|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17|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0|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18|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19|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20|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21|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22|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23|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24|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25|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26|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27|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1|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28|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29|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30|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31|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32|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33|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34|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35|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36|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37|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2|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38|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39|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40|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41|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42|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43|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44|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45|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46|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47|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3|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48|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49|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50|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51|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52|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53|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54|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55|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56|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57|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4|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58|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59|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60|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61|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62|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63|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64|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65|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66|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67|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5|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68|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69|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70|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71|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72|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73|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74|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75|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76|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77|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6|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78|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79|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80|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81|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82|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83|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84|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85|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86|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87|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7|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88|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89|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90|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91|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92|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93|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94|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95|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96|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97|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2|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8|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398|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99|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00|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01|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02|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03|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04|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05|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06|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07|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9|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08|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09|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10|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11|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12|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13|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14|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15|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16|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17|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0|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18|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19|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20|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21|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22|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23|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24|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25|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26|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27|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1|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28|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29|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30|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31|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32|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33|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34|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35|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36|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37|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2|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38|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39|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40|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41|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42|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43|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44|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45|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46|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47|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3|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48|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49|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0|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|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|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|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|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|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6|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7|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4|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8|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9|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0|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1|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2|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3|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4|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5|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6|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7|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5|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8|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19|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0|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1|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2|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3|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4|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5|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6|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7|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6|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8|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29|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0|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1|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2|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3|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4|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5|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6|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7|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7|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8|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39|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0|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1|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2|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3|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4|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5|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6|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7|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3|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8|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8|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49|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0|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1|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2|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3|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4|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5|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6|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7|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49|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8|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579,1813|0,59|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0|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|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|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|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|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50|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|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6|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7|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8|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9|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0|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1|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2|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3|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4|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51|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5|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6|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7|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8|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9|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0|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1|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2|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3|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4|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52|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5|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6|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7|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8|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9|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0|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1|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2|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3|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4|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53|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5|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6|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7|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8|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9|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0|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1|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2|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3|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4|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54|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5|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6|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7|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8|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9|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0|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1|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2|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3|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4|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55|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5|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6|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7|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8|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9|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60|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0|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|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|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|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56|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|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|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6|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7|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8|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9|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0|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1|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2|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3|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57|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4|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5|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6|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7|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8|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9|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0|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1|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2|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3|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4|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58|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4|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5|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6|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7|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8|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9|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0|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1|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2|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3|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59|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4|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5|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6|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7|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8|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9|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0|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1|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2|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3|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60|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4|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5|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6|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7|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8|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9|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0|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1|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2|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3|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61|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4|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5|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6|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7|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8|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9|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60|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0|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|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|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62|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|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|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|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6|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7|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8|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9|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0|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1|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2|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63|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3|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4|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5|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6|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7|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8|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19|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0|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1|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2|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64|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3|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4|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5|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6|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7|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8|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29|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0|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1|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2|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65|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3|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4|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5|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6|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7|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8|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39|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0|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1|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2|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66|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3|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4|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5|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6|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7|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8|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49|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0|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1|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2|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67|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3|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4|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5|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6|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7|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8|"/>
</p:tagLst>
</file>

<file path=ppt/tags/tag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59|"/>
</p:tagLst>
</file>

<file path=ppt/tags/tag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1813,325|1,60|"/>
</p:tagLst>
</file>

<file path=ppt/tags/tag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</p:tagLst>
</file>

<file path=ppt/tags/tag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5|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68|"/>
</p:tagLst>
</file>

<file path=ppt/tags/tag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</p:tagLst>
</file>

<file path=ppt/tags/tag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</p:tagLst>
</file>

<file path=ppt/tags/tag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</p:tagLst>
</file>

<file path=ppt/tags/tag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69|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70|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71|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72|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73|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74|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75|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76|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77|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6|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78|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79|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80|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81|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82|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83|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84|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85|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86|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87|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7|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88|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89|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90|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91|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92|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93|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94|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95|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89|0,96|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4"/>
  <p:tag name="ROUNDCOPY" val="5,3490|0,97|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3430</TotalTime>
  <Words>955</Words>
  <Application>Microsoft Macintosh PowerPoint</Application>
  <PresentationFormat>宽屏</PresentationFormat>
  <Paragraphs>99</Paragraphs>
  <Slides>16</Slides>
  <Notes>2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等线</vt:lpstr>
      <vt:lpstr>Agency FB</vt:lpstr>
      <vt:lpstr>Arial</vt:lpstr>
      <vt:lpstr>Roboto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更多免费福利资源教程，请关注微信公众号：陈西设计之家</dc:title>
  <dc:creator>陈西</dc:creator>
  <cp:keywords>更多免费福利资源教程，请关注微信公众号：陈西设计之家</cp:keywords>
  <cp:lastModifiedBy>Microsoft Office User</cp:lastModifiedBy>
  <cp:revision>221</cp:revision>
  <dcterms:created xsi:type="dcterms:W3CDTF">2018-02-03T15:25:09Z</dcterms:created>
  <dcterms:modified xsi:type="dcterms:W3CDTF">2024-05-15T16:40:47Z</dcterms:modified>
  <cp:category>【陈西】设计</cp:category>
</cp:coreProperties>
</file>

<file path=docProps/thumbnail.jpeg>
</file>